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3" r:id="rId6"/>
    <p:sldId id="265" r:id="rId7"/>
    <p:sldId id="267" r:id="rId8"/>
    <p:sldId id="279" r:id="rId9"/>
    <p:sldId id="283" r:id="rId10"/>
    <p:sldId id="284" r:id="rId11"/>
    <p:sldId id="278" r:id="rId12"/>
    <p:sldId id="271" r:id="rId13"/>
    <p:sldId id="273" r:id="rId14"/>
    <p:sldId id="282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 autoAdjust="0"/>
    <p:restoredTop sz="94781" autoAdjust="0"/>
  </p:normalViewPr>
  <p:slideViewPr>
    <p:cSldViewPr snapToGrid="0">
      <p:cViewPr>
        <p:scale>
          <a:sx n="66" d="100"/>
          <a:sy n="66" d="100"/>
        </p:scale>
        <p:origin x="-732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02-4B2C-8F13-25A3177C82B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02-4B2C-8F13-25A3177C82B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302-4B2C-8F13-25A3177C8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D91-4B9D-8E7D-0CCFE8144197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D91-4B9D-8E7D-0CCFE814419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</c:v>
                </c:pt>
                <c:pt idx="1">
                  <c:v>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D91-4B9D-8E7D-0CCFE81441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5C7-465F-9111-BCF5159D355D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5C7-465F-9111-BCF5159D355D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</c:v>
                </c:pt>
                <c:pt idx="1">
                  <c:v>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5C7-465F-9111-BCF5159D3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3"/>
      </c:doughnutChart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4E810-ADB0-49DD-9B26-3C7F4F859960}" type="datetimeFigureOut">
              <a:rPr lang="zh-CN" altLang="en-US" smtClean="0"/>
              <a:pPr/>
              <a:t>2018/6/30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A0847-D61D-486E-9A21-B9FD771B0B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608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512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671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020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6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2814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7070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7070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13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541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15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707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PPT模板网-WWW.1PPT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297"/>
            <a:ext cx="12217443" cy="68582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78573"/>
      </p:ext>
    </p:extLst>
  </p:cSld>
  <p:clrMapOvr>
    <a:masterClrMapping/>
  </p:clrMapOvr>
  <p:transition spd="slow"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5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 advClick="0" advTm="5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85950" y="2456626"/>
            <a:ext cx="8258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基于安卓的小学课后</a:t>
            </a:r>
            <a:endParaRPr lang="en-US" altLang="zh-CN" sz="6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>
              <a:defRPr/>
            </a:pPr>
            <a:r>
              <a:rPr lang="zh-CN" altLang="en-US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答案查询</a:t>
            </a:r>
            <a:r>
              <a:rPr lang="en-US" altLang="zh-CN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app</a:t>
            </a:r>
            <a:endParaRPr lang="zh-CN" altLang="en-US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Bright Awake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206204" y="-12798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0337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QQ个人文件\1936790329\FileRecv\MobileFile\Screenshot_20170420-1549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2227" y="1317897"/>
            <a:ext cx="2946401" cy="4894217"/>
          </a:xfrm>
          <a:prstGeom prst="rect">
            <a:avLst/>
          </a:prstGeom>
          <a:noFill/>
        </p:spPr>
      </p:pic>
      <p:pic>
        <p:nvPicPr>
          <p:cNvPr id="3" name="Picture 6" descr="D:\QQ个人文件\1936790329\FileRecv\MobileFile\Screenshot_20170420-1549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2971" y="1329671"/>
            <a:ext cx="2879270" cy="4882443"/>
          </a:xfrm>
          <a:prstGeom prst="rect">
            <a:avLst/>
          </a:prstGeom>
          <a:noFill/>
        </p:spPr>
      </p:pic>
      <p:sp>
        <p:nvSpPr>
          <p:cNvPr id="4" name="文本框 14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6" name="椭圆 5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376605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17" name="椭圆 16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026" name="Picture 2" descr="D:\QQ个人文件\1936790329\FileRecv\MobileFile\Screenshot_20170420-15493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4575" y="1208316"/>
            <a:ext cx="3135768" cy="5018313"/>
          </a:xfrm>
          <a:prstGeom prst="rect">
            <a:avLst/>
          </a:prstGeom>
          <a:noFill/>
        </p:spPr>
      </p:pic>
      <p:pic>
        <p:nvPicPr>
          <p:cNvPr id="1032" name="Picture 8" descr="D:\QQ个人文件\1936790329\FileRecv\MobileFile\Screenshot_20170420-15493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1944" y="1223235"/>
            <a:ext cx="3038928" cy="49743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648272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>
            <a:grpSpLocks/>
          </p:cNvGrpSpPr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>
            <a:grpSpLocks/>
          </p:cNvGrpSpPr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>
            <a:grpSpLocks/>
          </p:cNvGrpSpPr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>
            <a:grpSpLocks/>
          </p:cNvGrpSpPr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>
            <a:grpSpLocks/>
          </p:cNvGrpSpPr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>
            <a:grpSpLocks/>
          </p:cNvGrpSpPr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>
            <a:grpSpLocks/>
          </p:cNvGrpSpPr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>
            <a:grpSpLocks/>
          </p:cNvGrpSpPr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>
            <a:grpSpLocks/>
          </p:cNvGrpSpPr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>
            <a:grpSpLocks/>
          </p:cNvGrpSpPr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>
            <a:grpSpLocks/>
          </p:cNvGrpSpPr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>
            <a:grpSpLocks/>
          </p:cNvGrpSpPr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>
            <a:grpSpLocks/>
          </p:cNvGrpSpPr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>
            <a:grpSpLocks/>
          </p:cNvGrpSpPr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>
            <a:grpSpLocks/>
          </p:cNvGrpSpPr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>
            <a:grpSpLocks/>
          </p:cNvGrpSpPr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>
            <a:grpSpLocks/>
          </p:cNvGrpSpPr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>
            <a:grpSpLocks/>
          </p:cNvGrpSpPr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项目预期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</a:t>
            </a:r>
            <a:r>
              <a:rPr lang="en-US" altLang="zh-CN" sz="6000" dirty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four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39133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五边形 18"/>
          <p:cNvSpPr/>
          <p:nvPr/>
        </p:nvSpPr>
        <p:spPr>
          <a:xfrm>
            <a:off x="2530928" y="1594860"/>
            <a:ext cx="2358167" cy="2358167"/>
          </a:xfrm>
          <a:prstGeom prst="pentagon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正五边形 30"/>
          <p:cNvSpPr/>
          <p:nvPr/>
        </p:nvSpPr>
        <p:spPr>
          <a:xfrm>
            <a:off x="5142747" y="1594860"/>
            <a:ext cx="2358167" cy="2358167"/>
          </a:xfrm>
          <a:prstGeom prst="pentagon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正五边形 31"/>
          <p:cNvSpPr/>
          <p:nvPr/>
        </p:nvSpPr>
        <p:spPr>
          <a:xfrm>
            <a:off x="7754566" y="1594860"/>
            <a:ext cx="2358167" cy="2358167"/>
          </a:xfrm>
          <a:prstGeom prst="pentagon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4007130133"/>
              </p:ext>
            </p:extLst>
          </p:nvPr>
        </p:nvGraphicFramePr>
        <p:xfrm>
          <a:off x="2329570" y="2027927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3554477" y="2658071"/>
            <a:ext cx="270573" cy="517706"/>
          </a:xfrm>
          <a:custGeom>
            <a:avLst/>
            <a:gdLst>
              <a:gd name="T0" fmla="*/ 168 w 168"/>
              <a:gd name="T1" fmla="*/ 17 h 324"/>
              <a:gd name="T2" fmla="*/ 151 w 168"/>
              <a:gd name="T3" fmla="*/ 0 h 324"/>
              <a:gd name="T4" fmla="*/ 17 w 168"/>
              <a:gd name="T5" fmla="*/ 0 h 324"/>
              <a:gd name="T6" fmla="*/ 0 w 168"/>
              <a:gd name="T7" fmla="*/ 17 h 324"/>
              <a:gd name="T8" fmla="*/ 0 w 168"/>
              <a:gd name="T9" fmla="*/ 307 h 324"/>
              <a:gd name="T10" fmla="*/ 17 w 168"/>
              <a:gd name="T11" fmla="*/ 324 h 324"/>
              <a:gd name="T12" fmla="*/ 151 w 168"/>
              <a:gd name="T13" fmla="*/ 324 h 324"/>
              <a:gd name="T14" fmla="*/ 168 w 168"/>
              <a:gd name="T15" fmla="*/ 307 h 324"/>
              <a:gd name="T16" fmla="*/ 168 w 168"/>
              <a:gd name="T17" fmla="*/ 17 h 324"/>
              <a:gd name="T18" fmla="*/ 64 w 168"/>
              <a:gd name="T19" fmla="*/ 24 h 324"/>
              <a:gd name="T20" fmla="*/ 105 w 168"/>
              <a:gd name="T21" fmla="*/ 24 h 324"/>
              <a:gd name="T22" fmla="*/ 108 w 168"/>
              <a:gd name="T23" fmla="*/ 28 h 324"/>
              <a:gd name="T24" fmla="*/ 105 w 168"/>
              <a:gd name="T25" fmla="*/ 32 h 324"/>
              <a:gd name="T26" fmla="*/ 64 w 168"/>
              <a:gd name="T27" fmla="*/ 32 h 324"/>
              <a:gd name="T28" fmla="*/ 61 w 168"/>
              <a:gd name="T29" fmla="*/ 28 h 324"/>
              <a:gd name="T30" fmla="*/ 64 w 168"/>
              <a:gd name="T31" fmla="*/ 24 h 324"/>
              <a:gd name="T32" fmla="*/ 84 w 168"/>
              <a:gd name="T33" fmla="*/ 312 h 324"/>
              <a:gd name="T34" fmla="*/ 69 w 168"/>
              <a:gd name="T35" fmla="*/ 296 h 324"/>
              <a:gd name="T36" fmla="*/ 84 w 168"/>
              <a:gd name="T37" fmla="*/ 281 h 324"/>
              <a:gd name="T38" fmla="*/ 100 w 168"/>
              <a:gd name="T39" fmla="*/ 296 h 324"/>
              <a:gd name="T40" fmla="*/ 84 w 168"/>
              <a:gd name="T41" fmla="*/ 312 h 324"/>
              <a:gd name="T42" fmla="*/ 164 w 168"/>
              <a:gd name="T43" fmla="*/ 276 h 324"/>
              <a:gd name="T44" fmla="*/ 4 w 168"/>
              <a:gd name="T45" fmla="*/ 276 h 324"/>
              <a:gd name="T46" fmla="*/ 4 w 168"/>
              <a:gd name="T47" fmla="*/ 44 h 324"/>
              <a:gd name="T48" fmla="*/ 164 w 168"/>
              <a:gd name="T49" fmla="*/ 44 h 324"/>
              <a:gd name="T50" fmla="*/ 164 w 168"/>
              <a:gd name="T51" fmla="*/ 276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8" h="324">
                <a:moveTo>
                  <a:pt x="168" y="17"/>
                </a:moveTo>
                <a:cubicBezTo>
                  <a:pt x="168" y="8"/>
                  <a:pt x="160" y="0"/>
                  <a:pt x="15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16"/>
                  <a:pt x="8" y="324"/>
                  <a:pt x="17" y="324"/>
                </a:cubicBezTo>
                <a:cubicBezTo>
                  <a:pt x="151" y="324"/>
                  <a:pt x="151" y="324"/>
                  <a:pt x="151" y="324"/>
                </a:cubicBezTo>
                <a:cubicBezTo>
                  <a:pt x="160" y="324"/>
                  <a:pt x="168" y="316"/>
                  <a:pt x="168" y="307"/>
                </a:cubicBezTo>
                <a:lnTo>
                  <a:pt x="168" y="17"/>
                </a:lnTo>
                <a:close/>
                <a:moveTo>
                  <a:pt x="64" y="24"/>
                </a:moveTo>
                <a:cubicBezTo>
                  <a:pt x="105" y="24"/>
                  <a:pt x="105" y="24"/>
                  <a:pt x="105" y="24"/>
                </a:cubicBezTo>
                <a:cubicBezTo>
                  <a:pt x="106" y="24"/>
                  <a:pt x="108" y="26"/>
                  <a:pt x="108" y="28"/>
                </a:cubicBezTo>
                <a:cubicBezTo>
                  <a:pt x="108" y="30"/>
                  <a:pt x="106" y="32"/>
                  <a:pt x="10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1" y="30"/>
                  <a:pt x="61" y="28"/>
                </a:cubicBezTo>
                <a:cubicBezTo>
                  <a:pt x="61" y="26"/>
                  <a:pt x="63" y="24"/>
                  <a:pt x="64" y="24"/>
                </a:cubicBezTo>
                <a:close/>
                <a:moveTo>
                  <a:pt x="84" y="312"/>
                </a:moveTo>
                <a:cubicBezTo>
                  <a:pt x="76" y="312"/>
                  <a:pt x="69" y="305"/>
                  <a:pt x="69" y="296"/>
                </a:cubicBezTo>
                <a:cubicBezTo>
                  <a:pt x="69" y="288"/>
                  <a:pt x="76" y="281"/>
                  <a:pt x="84" y="281"/>
                </a:cubicBezTo>
                <a:cubicBezTo>
                  <a:pt x="93" y="281"/>
                  <a:pt x="100" y="288"/>
                  <a:pt x="100" y="296"/>
                </a:cubicBezTo>
                <a:cubicBezTo>
                  <a:pt x="100" y="305"/>
                  <a:pt x="93" y="312"/>
                  <a:pt x="84" y="312"/>
                </a:cubicBezTo>
                <a:close/>
                <a:moveTo>
                  <a:pt x="164" y="276"/>
                </a:moveTo>
                <a:cubicBezTo>
                  <a:pt x="4" y="276"/>
                  <a:pt x="4" y="276"/>
                  <a:pt x="4" y="276"/>
                </a:cubicBezTo>
                <a:cubicBezTo>
                  <a:pt x="4" y="44"/>
                  <a:pt x="4" y="44"/>
                  <a:pt x="4" y="44"/>
                </a:cubicBezTo>
                <a:cubicBezTo>
                  <a:pt x="164" y="44"/>
                  <a:pt x="164" y="44"/>
                  <a:pt x="164" y="44"/>
                </a:cubicBezTo>
                <a:lnTo>
                  <a:pt x="164" y="2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598604025"/>
              </p:ext>
            </p:extLst>
          </p:nvPr>
        </p:nvGraphicFramePr>
        <p:xfrm>
          <a:off x="7585090" y="2024551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Freeform 71"/>
          <p:cNvSpPr>
            <a:spLocks noEditPoints="1"/>
          </p:cNvSpPr>
          <p:nvPr/>
        </p:nvSpPr>
        <p:spPr bwMode="auto">
          <a:xfrm>
            <a:off x="8743762" y="2730451"/>
            <a:ext cx="481884" cy="362114"/>
          </a:xfrm>
          <a:custGeom>
            <a:avLst/>
            <a:gdLst>
              <a:gd name="T0" fmla="*/ 0 w 288"/>
              <a:gd name="T1" fmla="*/ 0 h 216"/>
              <a:gd name="T2" fmla="*/ 0 w 288"/>
              <a:gd name="T3" fmla="*/ 46 h 216"/>
              <a:gd name="T4" fmla="*/ 0 w 288"/>
              <a:gd name="T5" fmla="*/ 216 h 216"/>
              <a:gd name="T6" fmla="*/ 288 w 288"/>
              <a:gd name="T7" fmla="*/ 216 h 216"/>
              <a:gd name="T8" fmla="*/ 288 w 288"/>
              <a:gd name="T9" fmla="*/ 46 h 216"/>
              <a:gd name="T10" fmla="*/ 288 w 288"/>
              <a:gd name="T11" fmla="*/ 0 h 216"/>
              <a:gd name="T12" fmla="*/ 0 w 288"/>
              <a:gd name="T13" fmla="*/ 0 h 216"/>
              <a:gd name="T14" fmla="*/ 90 w 288"/>
              <a:gd name="T15" fmla="*/ 10 h 216"/>
              <a:gd name="T16" fmla="*/ 102 w 288"/>
              <a:gd name="T17" fmla="*/ 23 h 216"/>
              <a:gd name="T18" fmla="*/ 90 w 288"/>
              <a:gd name="T19" fmla="*/ 36 h 216"/>
              <a:gd name="T20" fmla="*/ 77 w 288"/>
              <a:gd name="T21" fmla="*/ 23 h 216"/>
              <a:gd name="T22" fmla="*/ 90 w 288"/>
              <a:gd name="T23" fmla="*/ 10 h 216"/>
              <a:gd name="T24" fmla="*/ 56 w 288"/>
              <a:gd name="T25" fmla="*/ 10 h 216"/>
              <a:gd name="T26" fmla="*/ 69 w 288"/>
              <a:gd name="T27" fmla="*/ 23 h 216"/>
              <a:gd name="T28" fmla="*/ 56 w 288"/>
              <a:gd name="T29" fmla="*/ 36 h 216"/>
              <a:gd name="T30" fmla="*/ 44 w 288"/>
              <a:gd name="T31" fmla="*/ 23 h 216"/>
              <a:gd name="T32" fmla="*/ 56 w 288"/>
              <a:gd name="T33" fmla="*/ 10 h 216"/>
              <a:gd name="T34" fmla="*/ 23 w 288"/>
              <a:gd name="T35" fmla="*/ 10 h 216"/>
              <a:gd name="T36" fmla="*/ 36 w 288"/>
              <a:gd name="T37" fmla="*/ 23 h 216"/>
              <a:gd name="T38" fmla="*/ 23 w 288"/>
              <a:gd name="T39" fmla="*/ 36 h 216"/>
              <a:gd name="T40" fmla="*/ 10 w 288"/>
              <a:gd name="T41" fmla="*/ 23 h 216"/>
              <a:gd name="T42" fmla="*/ 23 w 288"/>
              <a:gd name="T43" fmla="*/ 10 h 216"/>
              <a:gd name="T44" fmla="*/ 277 w 288"/>
              <a:gd name="T45" fmla="*/ 205 h 216"/>
              <a:gd name="T46" fmla="*/ 11 w 288"/>
              <a:gd name="T47" fmla="*/ 205 h 216"/>
              <a:gd name="T48" fmla="*/ 11 w 288"/>
              <a:gd name="T49" fmla="*/ 46 h 216"/>
              <a:gd name="T50" fmla="*/ 277 w 288"/>
              <a:gd name="T51" fmla="*/ 46 h 216"/>
              <a:gd name="T52" fmla="*/ 277 w 288"/>
              <a:gd name="T53" fmla="*/ 205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1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0" y="216"/>
                  <a:pt x="0" y="216"/>
                  <a:pt x="0" y="216"/>
                </a:cubicBezTo>
                <a:cubicBezTo>
                  <a:pt x="288" y="216"/>
                  <a:pt x="288" y="216"/>
                  <a:pt x="288" y="216"/>
                </a:cubicBezTo>
                <a:cubicBezTo>
                  <a:pt x="288" y="46"/>
                  <a:pt x="288" y="46"/>
                  <a:pt x="288" y="46"/>
                </a:cubicBezTo>
                <a:cubicBezTo>
                  <a:pt x="288" y="0"/>
                  <a:pt x="288" y="0"/>
                  <a:pt x="288" y="0"/>
                </a:cubicBezTo>
                <a:lnTo>
                  <a:pt x="0" y="0"/>
                </a:lnTo>
                <a:close/>
                <a:moveTo>
                  <a:pt x="90" y="10"/>
                </a:moveTo>
                <a:cubicBezTo>
                  <a:pt x="97" y="10"/>
                  <a:pt x="102" y="16"/>
                  <a:pt x="102" y="23"/>
                </a:cubicBezTo>
                <a:cubicBezTo>
                  <a:pt x="102" y="30"/>
                  <a:pt x="97" y="36"/>
                  <a:pt x="90" y="36"/>
                </a:cubicBezTo>
                <a:cubicBezTo>
                  <a:pt x="83" y="36"/>
                  <a:pt x="77" y="30"/>
                  <a:pt x="77" y="23"/>
                </a:cubicBezTo>
                <a:cubicBezTo>
                  <a:pt x="77" y="16"/>
                  <a:pt x="83" y="10"/>
                  <a:pt x="90" y="10"/>
                </a:cubicBezTo>
                <a:close/>
                <a:moveTo>
                  <a:pt x="56" y="10"/>
                </a:moveTo>
                <a:cubicBezTo>
                  <a:pt x="63" y="10"/>
                  <a:pt x="69" y="16"/>
                  <a:pt x="69" y="23"/>
                </a:cubicBezTo>
                <a:cubicBezTo>
                  <a:pt x="69" y="30"/>
                  <a:pt x="63" y="36"/>
                  <a:pt x="56" y="36"/>
                </a:cubicBezTo>
                <a:cubicBezTo>
                  <a:pt x="49" y="36"/>
                  <a:pt x="44" y="30"/>
                  <a:pt x="44" y="23"/>
                </a:cubicBezTo>
                <a:cubicBezTo>
                  <a:pt x="44" y="16"/>
                  <a:pt x="49" y="10"/>
                  <a:pt x="56" y="10"/>
                </a:cubicBezTo>
                <a:close/>
                <a:moveTo>
                  <a:pt x="23" y="10"/>
                </a:moveTo>
                <a:cubicBezTo>
                  <a:pt x="30" y="10"/>
                  <a:pt x="36" y="16"/>
                  <a:pt x="36" y="23"/>
                </a:cubicBezTo>
                <a:cubicBezTo>
                  <a:pt x="36" y="30"/>
                  <a:pt x="30" y="36"/>
                  <a:pt x="23" y="36"/>
                </a:cubicBezTo>
                <a:cubicBezTo>
                  <a:pt x="16" y="36"/>
                  <a:pt x="10" y="30"/>
                  <a:pt x="10" y="23"/>
                </a:cubicBezTo>
                <a:cubicBezTo>
                  <a:pt x="10" y="16"/>
                  <a:pt x="16" y="10"/>
                  <a:pt x="23" y="10"/>
                </a:cubicBezTo>
                <a:close/>
                <a:moveTo>
                  <a:pt x="277" y="205"/>
                </a:moveTo>
                <a:cubicBezTo>
                  <a:pt x="11" y="205"/>
                  <a:pt x="11" y="205"/>
                  <a:pt x="11" y="205"/>
                </a:cubicBezTo>
                <a:cubicBezTo>
                  <a:pt x="11" y="46"/>
                  <a:pt x="11" y="46"/>
                  <a:pt x="11" y="46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205"/>
                  <a:pt x="277" y="205"/>
                  <a:pt x="277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531816997"/>
              </p:ext>
            </p:extLst>
          </p:nvPr>
        </p:nvGraphicFramePr>
        <p:xfrm>
          <a:off x="4957330" y="2024551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070983" y="2697161"/>
            <a:ext cx="491494" cy="439524"/>
            <a:chOff x="8256588" y="3259138"/>
            <a:chExt cx="525462" cy="469901"/>
          </a:xfrm>
          <a:solidFill>
            <a:schemeClr val="bg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8256588" y="3259138"/>
              <a:ext cx="525462" cy="392113"/>
            </a:xfrm>
            <a:custGeom>
              <a:avLst/>
              <a:gdLst>
                <a:gd name="T0" fmla="*/ 88 w 94"/>
                <a:gd name="T1" fmla="*/ 0 h 70"/>
                <a:gd name="T2" fmla="*/ 6 w 94"/>
                <a:gd name="T3" fmla="*/ 0 h 70"/>
                <a:gd name="T4" fmla="*/ 0 w 94"/>
                <a:gd name="T5" fmla="*/ 6 h 70"/>
                <a:gd name="T6" fmla="*/ 0 w 94"/>
                <a:gd name="T7" fmla="*/ 65 h 70"/>
                <a:gd name="T8" fmla="*/ 6 w 94"/>
                <a:gd name="T9" fmla="*/ 70 h 70"/>
                <a:gd name="T10" fmla="*/ 88 w 94"/>
                <a:gd name="T11" fmla="*/ 70 h 70"/>
                <a:gd name="T12" fmla="*/ 94 w 94"/>
                <a:gd name="T13" fmla="*/ 65 h 70"/>
                <a:gd name="T14" fmla="*/ 94 w 94"/>
                <a:gd name="T15" fmla="*/ 6 h 70"/>
                <a:gd name="T16" fmla="*/ 88 w 94"/>
                <a:gd name="T17" fmla="*/ 0 h 70"/>
                <a:gd name="T18" fmla="*/ 87 w 94"/>
                <a:gd name="T19" fmla="*/ 60 h 70"/>
                <a:gd name="T20" fmla="*/ 7 w 94"/>
                <a:gd name="T21" fmla="*/ 60 h 70"/>
                <a:gd name="T22" fmla="*/ 7 w 94"/>
                <a:gd name="T23" fmla="*/ 8 h 70"/>
                <a:gd name="T24" fmla="*/ 87 w 94"/>
                <a:gd name="T25" fmla="*/ 8 h 70"/>
                <a:gd name="T26" fmla="*/ 87 w 94"/>
                <a:gd name="T2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70">
                  <a:moveTo>
                    <a:pt x="8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3" y="70"/>
                    <a:pt x="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4" y="68"/>
                    <a:pt x="94" y="6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lose/>
                  <a:moveTo>
                    <a:pt x="87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7" y="8"/>
                    <a:pt x="87" y="8"/>
                    <a:pt x="87" y="8"/>
                  </a:cubicBezTo>
                  <a:lnTo>
                    <a:pt x="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8402638" y="3667126"/>
              <a:ext cx="233362" cy="61913"/>
            </a:xfrm>
            <a:custGeom>
              <a:avLst/>
              <a:gdLst>
                <a:gd name="T0" fmla="*/ 35 w 147"/>
                <a:gd name="T1" fmla="*/ 0 h 39"/>
                <a:gd name="T2" fmla="*/ 0 w 147"/>
                <a:gd name="T3" fmla="*/ 39 h 39"/>
                <a:gd name="T4" fmla="*/ 147 w 147"/>
                <a:gd name="T5" fmla="*/ 39 h 39"/>
                <a:gd name="T6" fmla="*/ 112 w 147"/>
                <a:gd name="T7" fmla="*/ 0 h 39"/>
                <a:gd name="T8" fmla="*/ 35 w 14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9">
                  <a:moveTo>
                    <a:pt x="35" y="0"/>
                  </a:moveTo>
                  <a:lnTo>
                    <a:pt x="0" y="39"/>
                  </a:lnTo>
                  <a:lnTo>
                    <a:pt x="147" y="39"/>
                  </a:lnTo>
                  <a:lnTo>
                    <a:pt x="112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347075" y="3387726"/>
              <a:ext cx="339725" cy="150813"/>
            </a:xfrm>
            <a:custGeom>
              <a:avLst/>
              <a:gdLst>
                <a:gd name="T0" fmla="*/ 4 w 61"/>
                <a:gd name="T1" fmla="*/ 27 h 27"/>
                <a:gd name="T2" fmla="*/ 7 w 61"/>
                <a:gd name="T3" fmla="*/ 23 h 27"/>
                <a:gd name="T4" fmla="*/ 7 w 61"/>
                <a:gd name="T5" fmla="*/ 22 h 27"/>
                <a:gd name="T6" fmla="*/ 24 w 61"/>
                <a:gd name="T7" fmla="*/ 8 h 27"/>
                <a:gd name="T8" fmla="*/ 27 w 61"/>
                <a:gd name="T9" fmla="*/ 9 h 27"/>
                <a:gd name="T10" fmla="*/ 28 w 61"/>
                <a:gd name="T11" fmla="*/ 8 h 27"/>
                <a:gd name="T12" fmla="*/ 38 w 61"/>
                <a:gd name="T13" fmla="*/ 17 h 27"/>
                <a:gd name="T14" fmla="*/ 38 w 61"/>
                <a:gd name="T15" fmla="*/ 17 h 27"/>
                <a:gd name="T16" fmla="*/ 42 w 61"/>
                <a:gd name="T17" fmla="*/ 21 h 27"/>
                <a:gd name="T18" fmla="*/ 46 w 61"/>
                <a:gd name="T19" fmla="*/ 17 h 27"/>
                <a:gd name="T20" fmla="*/ 46 w 61"/>
                <a:gd name="T21" fmla="*/ 16 h 27"/>
                <a:gd name="T22" fmla="*/ 55 w 61"/>
                <a:gd name="T23" fmla="*/ 8 h 27"/>
                <a:gd name="T24" fmla="*/ 57 w 61"/>
                <a:gd name="T25" fmla="*/ 8 h 27"/>
                <a:gd name="T26" fmla="*/ 61 w 61"/>
                <a:gd name="T27" fmla="*/ 4 h 27"/>
                <a:gd name="T28" fmla="*/ 57 w 61"/>
                <a:gd name="T29" fmla="*/ 0 h 27"/>
                <a:gd name="T30" fmla="*/ 53 w 61"/>
                <a:gd name="T31" fmla="*/ 4 h 27"/>
                <a:gd name="T32" fmla="*/ 54 w 61"/>
                <a:gd name="T33" fmla="*/ 6 h 27"/>
                <a:gd name="T34" fmla="*/ 44 w 61"/>
                <a:gd name="T35" fmla="*/ 14 h 27"/>
                <a:gd name="T36" fmla="*/ 42 w 61"/>
                <a:gd name="T37" fmla="*/ 14 h 27"/>
                <a:gd name="T38" fmla="*/ 40 w 61"/>
                <a:gd name="T39" fmla="*/ 15 h 27"/>
                <a:gd name="T40" fmla="*/ 30 w 61"/>
                <a:gd name="T41" fmla="*/ 7 h 27"/>
                <a:gd name="T42" fmla="*/ 30 w 61"/>
                <a:gd name="T43" fmla="*/ 5 h 27"/>
                <a:gd name="T44" fmla="*/ 27 w 61"/>
                <a:gd name="T45" fmla="*/ 1 h 27"/>
                <a:gd name="T46" fmla="*/ 23 w 61"/>
                <a:gd name="T47" fmla="*/ 5 h 27"/>
                <a:gd name="T48" fmla="*/ 23 w 61"/>
                <a:gd name="T49" fmla="*/ 7 h 27"/>
                <a:gd name="T50" fmla="*/ 6 w 61"/>
                <a:gd name="T51" fmla="*/ 20 h 27"/>
                <a:gd name="T52" fmla="*/ 4 w 61"/>
                <a:gd name="T53" fmla="*/ 19 h 27"/>
                <a:gd name="T54" fmla="*/ 0 w 61"/>
                <a:gd name="T55" fmla="*/ 23 h 27"/>
                <a:gd name="T56" fmla="*/ 4 w 61"/>
                <a:gd name="T5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27">
                  <a:moveTo>
                    <a:pt x="4" y="27"/>
                  </a:moveTo>
                  <a:cubicBezTo>
                    <a:pt x="6" y="27"/>
                    <a:pt x="7" y="25"/>
                    <a:pt x="7" y="23"/>
                  </a:cubicBezTo>
                  <a:cubicBezTo>
                    <a:pt x="7" y="23"/>
                    <a:pt x="7" y="22"/>
                    <a:pt x="7" y="22"/>
                  </a:cubicBezTo>
                  <a:cubicBezTo>
                    <a:pt x="12" y="18"/>
                    <a:pt x="21" y="11"/>
                    <a:pt x="24" y="8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8" y="9"/>
                    <a:pt x="28" y="8"/>
                  </a:cubicBezTo>
                  <a:cubicBezTo>
                    <a:pt x="31" y="11"/>
                    <a:pt x="35" y="14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0"/>
                    <a:pt x="40" y="21"/>
                    <a:pt x="42" y="21"/>
                  </a:cubicBezTo>
                  <a:cubicBezTo>
                    <a:pt x="44" y="21"/>
                    <a:pt x="46" y="20"/>
                    <a:pt x="46" y="17"/>
                  </a:cubicBezTo>
                  <a:cubicBezTo>
                    <a:pt x="46" y="17"/>
                    <a:pt x="46" y="17"/>
                    <a:pt x="46" y="1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7" y="8"/>
                  </a:cubicBezTo>
                  <a:cubicBezTo>
                    <a:pt x="59" y="8"/>
                    <a:pt x="61" y="6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55" y="0"/>
                    <a:pt x="53" y="2"/>
                    <a:pt x="53" y="4"/>
                  </a:cubicBezTo>
                  <a:cubicBezTo>
                    <a:pt x="53" y="5"/>
                    <a:pt x="53" y="5"/>
                    <a:pt x="54" y="6"/>
                  </a:cubicBezTo>
                  <a:cubicBezTo>
                    <a:pt x="51" y="8"/>
                    <a:pt x="47" y="12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1" y="14"/>
                    <a:pt x="40" y="14"/>
                    <a:pt x="40" y="15"/>
                  </a:cubicBezTo>
                  <a:cubicBezTo>
                    <a:pt x="37" y="12"/>
                    <a:pt x="33" y="9"/>
                    <a:pt x="30" y="7"/>
                  </a:cubicBezTo>
                  <a:cubicBezTo>
                    <a:pt x="30" y="6"/>
                    <a:pt x="30" y="6"/>
                    <a:pt x="30" y="5"/>
                  </a:cubicBezTo>
                  <a:cubicBezTo>
                    <a:pt x="30" y="3"/>
                    <a:pt x="29" y="1"/>
                    <a:pt x="27" y="1"/>
                  </a:cubicBezTo>
                  <a:cubicBezTo>
                    <a:pt x="25" y="1"/>
                    <a:pt x="23" y="3"/>
                    <a:pt x="23" y="5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9"/>
                  </a:cubicBezTo>
                  <a:cubicBezTo>
                    <a:pt x="1" y="19"/>
                    <a:pt x="0" y="21"/>
                    <a:pt x="0" y="23"/>
                  </a:cubicBezTo>
                  <a:cubicBezTo>
                    <a:pt x="0" y="25"/>
                    <a:pt x="1" y="27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23" name="椭圆 22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2559526" y="4776005"/>
            <a:ext cx="2012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做好美工，改变颜色，细化</a:t>
            </a:r>
            <a:endParaRPr lang="zh-HK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28683" y="4776005"/>
            <a:ext cx="2012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优化界面设计布局更加合理</a:t>
            </a:r>
            <a:endParaRPr lang="zh-HK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97840" y="4920343"/>
            <a:ext cx="2012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完善答案显示</a:t>
            </a:r>
            <a:endParaRPr lang="en-US" altLang="zh-CN" sz="2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178828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2" name="组合 15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17" name="椭圆 16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1" name="图片 20" descr="search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1944" y="1460138"/>
            <a:ext cx="2219325" cy="4228465"/>
          </a:xfrm>
          <a:prstGeom prst="rect">
            <a:avLst/>
          </a:prstGeom>
        </p:spPr>
      </p:pic>
      <p:pic>
        <p:nvPicPr>
          <p:cNvPr id="9" name="图片 8" descr="homep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6987" y="1468484"/>
            <a:ext cx="2238375" cy="42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48272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80406" y="2456626"/>
            <a:ext cx="643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谢谢你的聆听</a:t>
            </a:r>
          </a:p>
        </p:txBody>
      </p:sp>
    </p:spTree>
    <p:extLst>
      <p:ext uri="{BB962C8B-B14F-4D97-AF65-F5344CB8AC3E}">
        <p14:creationId xmlns:p14="http://schemas.microsoft.com/office/powerpoint/2010/main" val="3016376605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84221" y="2661360"/>
            <a:ext cx="7223558" cy="1421756"/>
            <a:chOff x="2372526" y="2661360"/>
            <a:chExt cx="7223558" cy="1421756"/>
          </a:xfrm>
        </p:grpSpPr>
        <p:grpSp>
          <p:nvGrpSpPr>
            <p:cNvPr id="8" name="组合 7"/>
            <p:cNvGrpSpPr/>
            <p:nvPr/>
          </p:nvGrpSpPr>
          <p:grpSpPr>
            <a:xfrm>
              <a:off x="4306460" y="2661360"/>
              <a:ext cx="1421756" cy="1421756"/>
              <a:chOff x="5761224" y="2492470"/>
              <a:chExt cx="669551" cy="66955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76122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5906300" y="2615382"/>
                <a:ext cx="379400" cy="423728"/>
                <a:chOff x="6652957" y="2328821"/>
                <a:chExt cx="1385887" cy="15478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38"/>
                <p:cNvSpPr>
                  <a:spLocks noEditPoints="1"/>
                </p:cNvSpPr>
                <p:nvPr/>
              </p:nvSpPr>
              <p:spPr bwMode="auto">
                <a:xfrm>
                  <a:off x="6654544" y="2328821"/>
                  <a:ext cx="1384300" cy="1139825"/>
                </a:xfrm>
                <a:custGeom>
                  <a:avLst/>
                  <a:gdLst>
                    <a:gd name="T0" fmla="*/ 594 w 1187"/>
                    <a:gd name="T1" fmla="*/ 1 h 978"/>
                    <a:gd name="T2" fmla="*/ 1038 w 1187"/>
                    <a:gd name="T3" fmla="*/ 1 h 978"/>
                    <a:gd name="T4" fmla="*/ 1086 w 1187"/>
                    <a:gd name="T5" fmla="*/ 7 h 978"/>
                    <a:gd name="T6" fmla="*/ 1186 w 1187"/>
                    <a:gd name="T7" fmla="*/ 133 h 978"/>
                    <a:gd name="T8" fmla="*/ 1186 w 1187"/>
                    <a:gd name="T9" fmla="*/ 252 h 978"/>
                    <a:gd name="T10" fmla="*/ 1186 w 1187"/>
                    <a:gd name="T11" fmla="*/ 832 h 978"/>
                    <a:gd name="T12" fmla="*/ 1178 w 1187"/>
                    <a:gd name="T13" fmla="*/ 888 h 978"/>
                    <a:gd name="T14" fmla="*/ 1067 w 1187"/>
                    <a:gd name="T15" fmla="*/ 976 h 978"/>
                    <a:gd name="T16" fmla="*/ 1037 w 1187"/>
                    <a:gd name="T17" fmla="*/ 978 h 978"/>
                    <a:gd name="T18" fmla="*/ 151 w 1187"/>
                    <a:gd name="T19" fmla="*/ 978 h 978"/>
                    <a:gd name="T20" fmla="*/ 96 w 1187"/>
                    <a:gd name="T21" fmla="*/ 970 h 978"/>
                    <a:gd name="T22" fmla="*/ 1 w 1187"/>
                    <a:gd name="T23" fmla="*/ 845 h 978"/>
                    <a:gd name="T24" fmla="*/ 1 w 1187"/>
                    <a:gd name="T25" fmla="*/ 689 h 978"/>
                    <a:gd name="T26" fmla="*/ 1 w 1187"/>
                    <a:gd name="T27" fmla="*/ 148 h 978"/>
                    <a:gd name="T28" fmla="*/ 26 w 1187"/>
                    <a:gd name="T29" fmla="*/ 56 h 978"/>
                    <a:gd name="T30" fmla="*/ 144 w 1187"/>
                    <a:gd name="T31" fmla="*/ 1 h 978"/>
                    <a:gd name="T32" fmla="*/ 462 w 1187"/>
                    <a:gd name="T33" fmla="*/ 1 h 978"/>
                    <a:gd name="T34" fmla="*/ 594 w 1187"/>
                    <a:gd name="T35" fmla="*/ 1 h 978"/>
                    <a:gd name="T36" fmla="*/ 593 w 1187"/>
                    <a:gd name="T37" fmla="*/ 908 h 978"/>
                    <a:gd name="T38" fmla="*/ 1036 w 1187"/>
                    <a:gd name="T39" fmla="*/ 908 h 978"/>
                    <a:gd name="T40" fmla="*/ 1117 w 1187"/>
                    <a:gd name="T41" fmla="*/ 826 h 978"/>
                    <a:gd name="T42" fmla="*/ 1117 w 1187"/>
                    <a:gd name="T43" fmla="*/ 168 h 978"/>
                    <a:gd name="T44" fmla="*/ 1116 w 1187"/>
                    <a:gd name="T45" fmla="*/ 138 h 978"/>
                    <a:gd name="T46" fmla="*/ 1061 w 1187"/>
                    <a:gd name="T47" fmla="*/ 72 h 978"/>
                    <a:gd name="T48" fmla="*/ 1035 w 1187"/>
                    <a:gd name="T49" fmla="*/ 70 h 978"/>
                    <a:gd name="T50" fmla="*/ 154 w 1187"/>
                    <a:gd name="T51" fmla="*/ 70 h 978"/>
                    <a:gd name="T52" fmla="*/ 70 w 1187"/>
                    <a:gd name="T53" fmla="*/ 153 h 978"/>
                    <a:gd name="T54" fmla="*/ 70 w 1187"/>
                    <a:gd name="T55" fmla="*/ 790 h 978"/>
                    <a:gd name="T56" fmla="*/ 71 w 1187"/>
                    <a:gd name="T57" fmla="*/ 841 h 978"/>
                    <a:gd name="T58" fmla="*/ 125 w 1187"/>
                    <a:gd name="T59" fmla="*/ 906 h 978"/>
                    <a:gd name="T60" fmla="*/ 152 w 1187"/>
                    <a:gd name="T61" fmla="*/ 908 h 978"/>
                    <a:gd name="T62" fmla="*/ 593 w 1187"/>
                    <a:gd name="T63" fmla="*/ 908 h 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87" h="978">
                      <a:moveTo>
                        <a:pt x="594" y="1"/>
                      </a:moveTo>
                      <a:cubicBezTo>
                        <a:pt x="742" y="1"/>
                        <a:pt x="890" y="1"/>
                        <a:pt x="1038" y="1"/>
                      </a:cubicBezTo>
                      <a:cubicBezTo>
                        <a:pt x="1054" y="1"/>
                        <a:pt x="1071" y="3"/>
                        <a:pt x="1086" y="7"/>
                      </a:cubicBezTo>
                      <a:cubicBezTo>
                        <a:pt x="1149" y="23"/>
                        <a:pt x="1185" y="69"/>
                        <a:pt x="1186" y="133"/>
                      </a:cubicBezTo>
                      <a:cubicBezTo>
                        <a:pt x="1187" y="173"/>
                        <a:pt x="1186" y="212"/>
                        <a:pt x="1186" y="252"/>
                      </a:cubicBezTo>
                      <a:cubicBezTo>
                        <a:pt x="1186" y="445"/>
                        <a:pt x="1186" y="639"/>
                        <a:pt x="1186" y="832"/>
                      </a:cubicBezTo>
                      <a:cubicBezTo>
                        <a:pt x="1186" y="851"/>
                        <a:pt x="1184" y="870"/>
                        <a:pt x="1178" y="888"/>
                      </a:cubicBezTo>
                      <a:cubicBezTo>
                        <a:pt x="1161" y="942"/>
                        <a:pt x="1120" y="966"/>
                        <a:pt x="1067" y="976"/>
                      </a:cubicBezTo>
                      <a:cubicBezTo>
                        <a:pt x="1057" y="977"/>
                        <a:pt x="1047" y="978"/>
                        <a:pt x="1037" y="978"/>
                      </a:cubicBezTo>
                      <a:cubicBezTo>
                        <a:pt x="742" y="978"/>
                        <a:pt x="446" y="978"/>
                        <a:pt x="151" y="978"/>
                      </a:cubicBezTo>
                      <a:cubicBezTo>
                        <a:pt x="133" y="978"/>
                        <a:pt x="114" y="975"/>
                        <a:pt x="96" y="970"/>
                      </a:cubicBezTo>
                      <a:cubicBezTo>
                        <a:pt x="36" y="953"/>
                        <a:pt x="2" y="908"/>
                        <a:pt x="1" y="845"/>
                      </a:cubicBezTo>
                      <a:cubicBezTo>
                        <a:pt x="0" y="793"/>
                        <a:pt x="1" y="741"/>
                        <a:pt x="1" y="689"/>
                      </a:cubicBezTo>
                      <a:cubicBezTo>
                        <a:pt x="1" y="509"/>
                        <a:pt x="1" y="328"/>
                        <a:pt x="1" y="148"/>
                      </a:cubicBezTo>
                      <a:cubicBezTo>
                        <a:pt x="1" y="115"/>
                        <a:pt x="5" y="83"/>
                        <a:pt x="26" y="56"/>
                      </a:cubicBezTo>
                      <a:cubicBezTo>
                        <a:pt x="55" y="17"/>
                        <a:pt x="97" y="1"/>
                        <a:pt x="144" y="1"/>
                      </a:cubicBezTo>
                      <a:cubicBezTo>
                        <a:pt x="250" y="0"/>
                        <a:pt x="356" y="1"/>
                        <a:pt x="462" y="1"/>
                      </a:cubicBezTo>
                      <a:cubicBezTo>
                        <a:pt x="506" y="1"/>
                        <a:pt x="550" y="1"/>
                        <a:pt x="594" y="1"/>
                      </a:cubicBezTo>
                      <a:close/>
                      <a:moveTo>
                        <a:pt x="593" y="908"/>
                      </a:moveTo>
                      <a:cubicBezTo>
                        <a:pt x="741" y="908"/>
                        <a:pt x="888" y="908"/>
                        <a:pt x="1036" y="908"/>
                      </a:cubicBezTo>
                      <a:cubicBezTo>
                        <a:pt x="1092" y="908"/>
                        <a:pt x="1117" y="884"/>
                        <a:pt x="1117" y="826"/>
                      </a:cubicBezTo>
                      <a:cubicBezTo>
                        <a:pt x="1117" y="607"/>
                        <a:pt x="1117" y="388"/>
                        <a:pt x="1117" y="168"/>
                      </a:cubicBezTo>
                      <a:cubicBezTo>
                        <a:pt x="1117" y="158"/>
                        <a:pt x="1117" y="148"/>
                        <a:pt x="1116" y="138"/>
                      </a:cubicBezTo>
                      <a:cubicBezTo>
                        <a:pt x="1115" y="102"/>
                        <a:pt x="1096" y="80"/>
                        <a:pt x="1061" y="72"/>
                      </a:cubicBezTo>
                      <a:cubicBezTo>
                        <a:pt x="1052" y="71"/>
                        <a:pt x="1044" y="70"/>
                        <a:pt x="1035" y="70"/>
                      </a:cubicBezTo>
                      <a:cubicBezTo>
                        <a:pt x="741" y="70"/>
                        <a:pt x="448" y="70"/>
                        <a:pt x="154" y="70"/>
                      </a:cubicBezTo>
                      <a:cubicBezTo>
                        <a:pt x="95" y="70"/>
                        <a:pt x="70" y="94"/>
                        <a:pt x="70" y="153"/>
                      </a:cubicBezTo>
                      <a:cubicBezTo>
                        <a:pt x="70" y="365"/>
                        <a:pt x="70" y="577"/>
                        <a:pt x="70" y="790"/>
                      </a:cubicBezTo>
                      <a:cubicBezTo>
                        <a:pt x="70" y="807"/>
                        <a:pt x="70" y="824"/>
                        <a:pt x="71" y="841"/>
                      </a:cubicBezTo>
                      <a:cubicBezTo>
                        <a:pt x="72" y="876"/>
                        <a:pt x="92" y="900"/>
                        <a:pt x="125" y="906"/>
                      </a:cubicBezTo>
                      <a:cubicBezTo>
                        <a:pt x="134" y="908"/>
                        <a:pt x="143" y="908"/>
                        <a:pt x="152" y="908"/>
                      </a:cubicBezTo>
                      <a:cubicBezTo>
                        <a:pt x="299" y="908"/>
                        <a:pt x="446" y="908"/>
                        <a:pt x="593" y="9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Freeform 39"/>
                <p:cNvSpPr>
                  <a:spLocks/>
                </p:cNvSpPr>
                <p:nvPr/>
              </p:nvSpPr>
              <p:spPr bwMode="auto">
                <a:xfrm>
                  <a:off x="6652957" y="3551196"/>
                  <a:ext cx="1384300" cy="325437"/>
                </a:xfrm>
                <a:custGeom>
                  <a:avLst/>
                  <a:gdLst>
                    <a:gd name="T0" fmla="*/ 533 w 1187"/>
                    <a:gd name="T1" fmla="*/ 69 h 279"/>
                    <a:gd name="T2" fmla="*/ 442 w 1187"/>
                    <a:gd name="T3" fmla="*/ 69 h 279"/>
                    <a:gd name="T4" fmla="*/ 36 w 1187"/>
                    <a:gd name="T5" fmla="*/ 69 h 279"/>
                    <a:gd name="T6" fmla="*/ 2 w 1187"/>
                    <a:gd name="T7" fmla="*/ 42 h 279"/>
                    <a:gd name="T8" fmla="*/ 32 w 1187"/>
                    <a:gd name="T9" fmla="*/ 0 h 279"/>
                    <a:gd name="T10" fmla="*/ 44 w 1187"/>
                    <a:gd name="T11" fmla="*/ 0 h 279"/>
                    <a:gd name="T12" fmla="*/ 1146 w 1187"/>
                    <a:gd name="T13" fmla="*/ 0 h 279"/>
                    <a:gd name="T14" fmla="*/ 1187 w 1187"/>
                    <a:gd name="T15" fmla="*/ 38 h 279"/>
                    <a:gd name="T16" fmla="*/ 1155 w 1187"/>
                    <a:gd name="T17" fmla="*/ 69 h 279"/>
                    <a:gd name="T18" fmla="*/ 722 w 1187"/>
                    <a:gd name="T19" fmla="*/ 69 h 279"/>
                    <a:gd name="T20" fmla="*/ 702 w 1187"/>
                    <a:gd name="T21" fmla="*/ 69 h 279"/>
                    <a:gd name="T22" fmla="*/ 848 w 1187"/>
                    <a:gd name="T23" fmla="*/ 279 h 279"/>
                    <a:gd name="T24" fmla="*/ 781 w 1187"/>
                    <a:gd name="T25" fmla="*/ 278 h 279"/>
                    <a:gd name="T26" fmla="*/ 770 w 1187"/>
                    <a:gd name="T27" fmla="*/ 267 h 279"/>
                    <a:gd name="T28" fmla="*/ 639 w 1187"/>
                    <a:gd name="T29" fmla="*/ 80 h 279"/>
                    <a:gd name="T30" fmla="*/ 596 w 1187"/>
                    <a:gd name="T31" fmla="*/ 81 h 279"/>
                    <a:gd name="T32" fmla="*/ 464 w 1187"/>
                    <a:gd name="T33" fmla="*/ 269 h 279"/>
                    <a:gd name="T34" fmla="*/ 445 w 1187"/>
                    <a:gd name="T35" fmla="*/ 279 h 279"/>
                    <a:gd name="T36" fmla="*/ 387 w 1187"/>
                    <a:gd name="T37" fmla="*/ 279 h 279"/>
                    <a:gd name="T38" fmla="*/ 533 w 1187"/>
                    <a:gd name="T39" fmla="*/ 6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7" h="279">
                      <a:moveTo>
                        <a:pt x="533" y="69"/>
                      </a:moveTo>
                      <a:cubicBezTo>
                        <a:pt x="500" y="69"/>
                        <a:pt x="471" y="69"/>
                        <a:pt x="442" y="69"/>
                      </a:cubicBezTo>
                      <a:cubicBezTo>
                        <a:pt x="307" y="69"/>
                        <a:pt x="172" y="69"/>
                        <a:pt x="36" y="69"/>
                      </a:cubicBezTo>
                      <a:cubicBezTo>
                        <a:pt x="14" y="69"/>
                        <a:pt x="4" y="61"/>
                        <a:pt x="2" y="42"/>
                      </a:cubicBezTo>
                      <a:cubicBezTo>
                        <a:pt x="0" y="20"/>
                        <a:pt x="12" y="3"/>
                        <a:pt x="32" y="0"/>
                      </a:cubicBezTo>
                      <a:cubicBezTo>
                        <a:pt x="35" y="0"/>
                        <a:pt x="40" y="0"/>
                        <a:pt x="44" y="0"/>
                      </a:cubicBezTo>
                      <a:cubicBezTo>
                        <a:pt x="411" y="0"/>
                        <a:pt x="779" y="0"/>
                        <a:pt x="1146" y="0"/>
                      </a:cubicBezTo>
                      <a:cubicBezTo>
                        <a:pt x="1173" y="0"/>
                        <a:pt x="1187" y="13"/>
                        <a:pt x="1187" y="38"/>
                      </a:cubicBezTo>
                      <a:cubicBezTo>
                        <a:pt x="1187" y="59"/>
                        <a:pt x="1176" y="69"/>
                        <a:pt x="1155" y="69"/>
                      </a:cubicBezTo>
                      <a:cubicBezTo>
                        <a:pt x="1011" y="69"/>
                        <a:pt x="866" y="69"/>
                        <a:pt x="722" y="69"/>
                      </a:cubicBezTo>
                      <a:cubicBezTo>
                        <a:pt x="716" y="69"/>
                        <a:pt x="711" y="69"/>
                        <a:pt x="702" y="69"/>
                      </a:cubicBezTo>
                      <a:cubicBezTo>
                        <a:pt x="751" y="140"/>
                        <a:pt x="799" y="208"/>
                        <a:pt x="848" y="279"/>
                      </a:cubicBezTo>
                      <a:cubicBezTo>
                        <a:pt x="824" y="279"/>
                        <a:pt x="803" y="279"/>
                        <a:pt x="781" y="278"/>
                      </a:cubicBezTo>
                      <a:cubicBezTo>
                        <a:pt x="777" y="278"/>
                        <a:pt x="773" y="271"/>
                        <a:pt x="770" y="267"/>
                      </a:cubicBezTo>
                      <a:cubicBezTo>
                        <a:pt x="726" y="205"/>
                        <a:pt x="683" y="143"/>
                        <a:pt x="639" y="80"/>
                      </a:cubicBezTo>
                      <a:cubicBezTo>
                        <a:pt x="628" y="64"/>
                        <a:pt x="608" y="64"/>
                        <a:pt x="596" y="81"/>
                      </a:cubicBezTo>
                      <a:cubicBezTo>
                        <a:pt x="552" y="143"/>
                        <a:pt x="508" y="206"/>
                        <a:pt x="464" y="269"/>
                      </a:cubicBezTo>
                      <a:cubicBezTo>
                        <a:pt x="459" y="276"/>
                        <a:pt x="454" y="279"/>
                        <a:pt x="445" y="279"/>
                      </a:cubicBezTo>
                      <a:cubicBezTo>
                        <a:pt x="427" y="278"/>
                        <a:pt x="408" y="279"/>
                        <a:pt x="387" y="279"/>
                      </a:cubicBezTo>
                      <a:cubicBezTo>
                        <a:pt x="436" y="208"/>
                        <a:pt x="484" y="140"/>
                        <a:pt x="533" y="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Freeform 42"/>
                <p:cNvSpPr>
                  <a:spLocks/>
                </p:cNvSpPr>
                <p:nvPr/>
              </p:nvSpPr>
              <p:spPr bwMode="auto">
                <a:xfrm>
                  <a:off x="6819644" y="2493921"/>
                  <a:ext cx="1054100" cy="160337"/>
                </a:xfrm>
                <a:custGeom>
                  <a:avLst/>
                  <a:gdLst>
                    <a:gd name="T0" fmla="*/ 904 w 904"/>
                    <a:gd name="T1" fmla="*/ 0 h 138"/>
                    <a:gd name="T2" fmla="*/ 904 w 904"/>
                    <a:gd name="T3" fmla="*/ 138 h 138"/>
                    <a:gd name="T4" fmla="*/ 0 w 904"/>
                    <a:gd name="T5" fmla="*/ 138 h 138"/>
                    <a:gd name="T6" fmla="*/ 0 w 904"/>
                    <a:gd name="T7" fmla="*/ 0 h 138"/>
                    <a:gd name="T8" fmla="*/ 904 w 904"/>
                    <a:gd name="T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4" h="138">
                      <a:moveTo>
                        <a:pt x="904" y="0"/>
                      </a:moveTo>
                      <a:cubicBezTo>
                        <a:pt x="904" y="47"/>
                        <a:pt x="904" y="92"/>
                        <a:pt x="904" y="138"/>
                      </a:cubicBezTo>
                      <a:cubicBezTo>
                        <a:pt x="602" y="138"/>
                        <a:pt x="302" y="138"/>
                        <a:pt x="0" y="138"/>
                      </a:cubicBezTo>
                      <a:cubicBezTo>
                        <a:pt x="0" y="93"/>
                        <a:pt x="0" y="47"/>
                        <a:pt x="0" y="0"/>
                      </a:cubicBezTo>
                      <a:cubicBezTo>
                        <a:pt x="301" y="0"/>
                        <a:pt x="601" y="0"/>
                        <a:pt x="9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Freeform 43"/>
                <p:cNvSpPr>
                  <a:spLocks/>
                </p:cNvSpPr>
                <p:nvPr/>
              </p:nvSpPr>
              <p:spPr bwMode="auto">
                <a:xfrm>
                  <a:off x="6797419" y="2816184"/>
                  <a:ext cx="520700" cy="508000"/>
                </a:xfrm>
                <a:custGeom>
                  <a:avLst/>
                  <a:gdLst>
                    <a:gd name="T0" fmla="*/ 227 w 447"/>
                    <a:gd name="T1" fmla="*/ 210 h 435"/>
                    <a:gd name="T2" fmla="*/ 434 w 447"/>
                    <a:gd name="T3" fmla="*/ 210 h 435"/>
                    <a:gd name="T4" fmla="*/ 342 w 447"/>
                    <a:gd name="T5" fmla="*/ 386 h 435"/>
                    <a:gd name="T6" fmla="*/ 98 w 447"/>
                    <a:gd name="T7" fmla="*/ 375 h 435"/>
                    <a:gd name="T8" fmla="*/ 31 w 447"/>
                    <a:gd name="T9" fmla="*/ 140 h 435"/>
                    <a:gd name="T10" fmla="*/ 227 w 447"/>
                    <a:gd name="T11" fmla="*/ 2 h 435"/>
                    <a:gd name="T12" fmla="*/ 227 w 447"/>
                    <a:gd name="T13" fmla="*/ 21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7" h="435">
                      <a:moveTo>
                        <a:pt x="227" y="210"/>
                      </a:moveTo>
                      <a:cubicBezTo>
                        <a:pt x="298" y="210"/>
                        <a:pt x="366" y="210"/>
                        <a:pt x="434" y="210"/>
                      </a:cubicBezTo>
                      <a:cubicBezTo>
                        <a:pt x="447" y="260"/>
                        <a:pt x="401" y="347"/>
                        <a:pt x="342" y="386"/>
                      </a:cubicBezTo>
                      <a:cubicBezTo>
                        <a:pt x="267" y="435"/>
                        <a:pt x="169" y="431"/>
                        <a:pt x="98" y="375"/>
                      </a:cubicBezTo>
                      <a:cubicBezTo>
                        <a:pt x="28" y="320"/>
                        <a:pt x="0" y="224"/>
                        <a:pt x="31" y="140"/>
                      </a:cubicBezTo>
                      <a:cubicBezTo>
                        <a:pt x="60" y="57"/>
                        <a:pt x="141" y="0"/>
                        <a:pt x="227" y="2"/>
                      </a:cubicBezTo>
                      <a:cubicBezTo>
                        <a:pt x="227" y="71"/>
                        <a:pt x="227" y="140"/>
                        <a:pt x="227" y="2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Freeform 44"/>
                <p:cNvSpPr>
                  <a:spLocks/>
                </p:cNvSpPr>
                <p:nvPr/>
              </p:nvSpPr>
              <p:spPr bwMode="auto">
                <a:xfrm>
                  <a:off x="7468932" y="2901909"/>
                  <a:ext cx="404813" cy="77787"/>
                </a:xfrm>
                <a:custGeom>
                  <a:avLst/>
                  <a:gdLst>
                    <a:gd name="T0" fmla="*/ 0 w 346"/>
                    <a:gd name="T1" fmla="*/ 67 h 67"/>
                    <a:gd name="T2" fmla="*/ 0 w 346"/>
                    <a:gd name="T3" fmla="*/ 0 h 67"/>
                    <a:gd name="T4" fmla="*/ 346 w 346"/>
                    <a:gd name="T5" fmla="*/ 0 h 67"/>
                    <a:gd name="T6" fmla="*/ 346 w 346"/>
                    <a:gd name="T7" fmla="*/ 67 h 67"/>
                    <a:gd name="T8" fmla="*/ 0 w 34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6" h="67">
                      <a:moveTo>
                        <a:pt x="0" y="67"/>
                      </a:moveTo>
                      <a:cubicBezTo>
                        <a:pt x="0" y="45"/>
                        <a:pt x="0" y="23"/>
                        <a:pt x="0" y="0"/>
                      </a:cubicBezTo>
                      <a:cubicBezTo>
                        <a:pt x="115" y="0"/>
                        <a:pt x="230" y="0"/>
                        <a:pt x="346" y="0"/>
                      </a:cubicBezTo>
                      <a:cubicBezTo>
                        <a:pt x="346" y="22"/>
                        <a:pt x="346" y="44"/>
                        <a:pt x="346" y="67"/>
                      </a:cubicBezTo>
                      <a:cubicBezTo>
                        <a:pt x="231" y="67"/>
                        <a:pt x="115" y="67"/>
                        <a:pt x="0" y="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Freeform 45"/>
                <p:cNvSpPr>
                  <a:spLocks/>
                </p:cNvSpPr>
                <p:nvPr/>
              </p:nvSpPr>
              <p:spPr bwMode="auto">
                <a:xfrm>
                  <a:off x="7468932" y="3144796"/>
                  <a:ext cx="404813" cy="79375"/>
                </a:xfrm>
                <a:custGeom>
                  <a:avLst/>
                  <a:gdLst>
                    <a:gd name="T0" fmla="*/ 346 w 346"/>
                    <a:gd name="T1" fmla="*/ 68 h 68"/>
                    <a:gd name="T2" fmla="*/ 0 w 346"/>
                    <a:gd name="T3" fmla="*/ 68 h 68"/>
                    <a:gd name="T4" fmla="*/ 0 w 346"/>
                    <a:gd name="T5" fmla="*/ 0 h 68"/>
                    <a:gd name="T6" fmla="*/ 346 w 346"/>
                    <a:gd name="T7" fmla="*/ 0 h 68"/>
                    <a:gd name="T8" fmla="*/ 346 w 346"/>
                    <a:gd name="T9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6" h="68">
                      <a:moveTo>
                        <a:pt x="346" y="68"/>
                      </a:moveTo>
                      <a:cubicBezTo>
                        <a:pt x="230" y="68"/>
                        <a:pt x="116" y="68"/>
                        <a:pt x="0" y="68"/>
                      </a:cubicBezTo>
                      <a:cubicBezTo>
                        <a:pt x="0" y="45"/>
                        <a:pt x="0" y="23"/>
                        <a:pt x="0" y="0"/>
                      </a:cubicBezTo>
                      <a:cubicBezTo>
                        <a:pt x="115" y="0"/>
                        <a:pt x="230" y="0"/>
                        <a:pt x="346" y="0"/>
                      </a:cubicBezTo>
                      <a:cubicBezTo>
                        <a:pt x="346" y="22"/>
                        <a:pt x="346" y="45"/>
                        <a:pt x="346" y="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2372526" y="2661360"/>
              <a:ext cx="1421756" cy="1421756"/>
              <a:chOff x="3532374" y="2492470"/>
              <a:chExt cx="669551" cy="669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53237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677404" y="2638197"/>
                <a:ext cx="379490" cy="378096"/>
                <a:chOff x="1709739" y="2636838"/>
                <a:chExt cx="1590160" cy="1584325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Freeform 6"/>
                <p:cNvSpPr>
                  <a:spLocks/>
                </p:cNvSpPr>
                <p:nvPr/>
              </p:nvSpPr>
              <p:spPr bwMode="auto">
                <a:xfrm>
                  <a:off x="1709739" y="2636838"/>
                  <a:ext cx="1468102" cy="1467130"/>
                </a:xfrm>
                <a:custGeom>
                  <a:avLst/>
                  <a:gdLst>
                    <a:gd name="T0" fmla="*/ 691 w 1276"/>
                    <a:gd name="T1" fmla="*/ 1168 h 1274"/>
                    <a:gd name="T2" fmla="*/ 662 w 1276"/>
                    <a:gd name="T3" fmla="*/ 1267 h 1274"/>
                    <a:gd name="T4" fmla="*/ 654 w 1276"/>
                    <a:gd name="T5" fmla="*/ 1273 h 1274"/>
                    <a:gd name="T6" fmla="*/ 643 w 1276"/>
                    <a:gd name="T7" fmla="*/ 1274 h 1274"/>
                    <a:gd name="T8" fmla="*/ 172 w 1276"/>
                    <a:gd name="T9" fmla="*/ 1274 h 1274"/>
                    <a:gd name="T10" fmla="*/ 81 w 1276"/>
                    <a:gd name="T11" fmla="*/ 1253 h 1274"/>
                    <a:gd name="T12" fmla="*/ 1 w 1276"/>
                    <a:gd name="T13" fmla="*/ 1113 h 1274"/>
                    <a:gd name="T14" fmla="*/ 0 w 1276"/>
                    <a:gd name="T15" fmla="*/ 892 h 1274"/>
                    <a:gd name="T16" fmla="*/ 0 w 1276"/>
                    <a:gd name="T17" fmla="*/ 170 h 1274"/>
                    <a:gd name="T18" fmla="*/ 170 w 1276"/>
                    <a:gd name="T19" fmla="*/ 0 h 1274"/>
                    <a:gd name="T20" fmla="*/ 1110 w 1276"/>
                    <a:gd name="T21" fmla="*/ 0 h 1274"/>
                    <a:gd name="T22" fmla="*/ 1273 w 1276"/>
                    <a:gd name="T23" fmla="*/ 131 h 1274"/>
                    <a:gd name="T24" fmla="*/ 1276 w 1276"/>
                    <a:gd name="T25" fmla="*/ 168 h 1274"/>
                    <a:gd name="T26" fmla="*/ 1276 w 1276"/>
                    <a:gd name="T27" fmla="*/ 629 h 1274"/>
                    <a:gd name="T28" fmla="*/ 1275 w 1276"/>
                    <a:gd name="T29" fmla="*/ 645 h 1274"/>
                    <a:gd name="T30" fmla="*/ 1171 w 1276"/>
                    <a:gd name="T31" fmla="*/ 659 h 1274"/>
                    <a:gd name="T32" fmla="*/ 1171 w 1276"/>
                    <a:gd name="T33" fmla="*/ 214 h 1274"/>
                    <a:gd name="T34" fmla="*/ 106 w 1276"/>
                    <a:gd name="T35" fmla="*/ 214 h 1274"/>
                    <a:gd name="T36" fmla="*/ 106 w 1276"/>
                    <a:gd name="T37" fmla="*/ 230 h 1274"/>
                    <a:gd name="T38" fmla="*/ 105 w 1276"/>
                    <a:gd name="T39" fmla="*/ 1102 h 1274"/>
                    <a:gd name="T40" fmla="*/ 171 w 1276"/>
                    <a:gd name="T41" fmla="*/ 1168 h 1274"/>
                    <a:gd name="T42" fmla="*/ 671 w 1276"/>
                    <a:gd name="T43" fmla="*/ 1168 h 1274"/>
                    <a:gd name="T44" fmla="*/ 691 w 1276"/>
                    <a:gd name="T45" fmla="*/ 1168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6" h="1274">
                      <a:moveTo>
                        <a:pt x="691" y="1168"/>
                      </a:moveTo>
                      <a:cubicBezTo>
                        <a:pt x="681" y="1203"/>
                        <a:pt x="672" y="1235"/>
                        <a:pt x="662" y="1267"/>
                      </a:cubicBezTo>
                      <a:cubicBezTo>
                        <a:pt x="661" y="1270"/>
                        <a:pt x="657" y="1272"/>
                        <a:pt x="654" y="1273"/>
                      </a:cubicBezTo>
                      <a:cubicBezTo>
                        <a:pt x="651" y="1274"/>
                        <a:pt x="647" y="1274"/>
                        <a:pt x="643" y="1274"/>
                      </a:cubicBezTo>
                      <a:cubicBezTo>
                        <a:pt x="486" y="1274"/>
                        <a:pt x="329" y="1273"/>
                        <a:pt x="172" y="1274"/>
                      </a:cubicBezTo>
                      <a:cubicBezTo>
                        <a:pt x="140" y="1274"/>
                        <a:pt x="109" y="1269"/>
                        <a:pt x="81" y="1253"/>
                      </a:cubicBezTo>
                      <a:cubicBezTo>
                        <a:pt x="29" y="1221"/>
                        <a:pt x="1" y="1174"/>
                        <a:pt x="1" y="1113"/>
                      </a:cubicBezTo>
                      <a:cubicBezTo>
                        <a:pt x="0" y="1039"/>
                        <a:pt x="0" y="966"/>
                        <a:pt x="0" y="892"/>
                      </a:cubicBezTo>
                      <a:cubicBezTo>
                        <a:pt x="0" y="651"/>
                        <a:pt x="0" y="411"/>
                        <a:pt x="0" y="170"/>
                      </a:cubicBezTo>
                      <a:cubicBezTo>
                        <a:pt x="0" y="68"/>
                        <a:pt x="68" y="0"/>
                        <a:pt x="170" y="0"/>
                      </a:cubicBezTo>
                      <a:cubicBezTo>
                        <a:pt x="483" y="0"/>
                        <a:pt x="797" y="0"/>
                        <a:pt x="1110" y="0"/>
                      </a:cubicBezTo>
                      <a:cubicBezTo>
                        <a:pt x="1194" y="0"/>
                        <a:pt x="1258" y="51"/>
                        <a:pt x="1273" y="131"/>
                      </a:cubicBezTo>
                      <a:cubicBezTo>
                        <a:pt x="1276" y="143"/>
                        <a:pt x="1276" y="156"/>
                        <a:pt x="1276" y="168"/>
                      </a:cubicBezTo>
                      <a:cubicBezTo>
                        <a:pt x="1276" y="322"/>
                        <a:pt x="1276" y="475"/>
                        <a:pt x="1276" y="629"/>
                      </a:cubicBezTo>
                      <a:cubicBezTo>
                        <a:pt x="1276" y="634"/>
                        <a:pt x="1276" y="638"/>
                        <a:pt x="1275" y="645"/>
                      </a:cubicBezTo>
                      <a:cubicBezTo>
                        <a:pt x="1239" y="640"/>
                        <a:pt x="1205" y="643"/>
                        <a:pt x="1171" y="659"/>
                      </a:cubicBezTo>
                      <a:cubicBezTo>
                        <a:pt x="1171" y="509"/>
                        <a:pt x="1171" y="362"/>
                        <a:pt x="1171" y="214"/>
                      </a:cubicBezTo>
                      <a:cubicBezTo>
                        <a:pt x="816" y="214"/>
                        <a:pt x="462" y="214"/>
                        <a:pt x="106" y="214"/>
                      </a:cubicBezTo>
                      <a:cubicBezTo>
                        <a:pt x="106" y="219"/>
                        <a:pt x="106" y="224"/>
                        <a:pt x="106" y="230"/>
                      </a:cubicBezTo>
                      <a:cubicBezTo>
                        <a:pt x="106" y="521"/>
                        <a:pt x="106" y="812"/>
                        <a:pt x="105" y="1102"/>
                      </a:cubicBezTo>
                      <a:cubicBezTo>
                        <a:pt x="105" y="1141"/>
                        <a:pt x="125" y="1169"/>
                        <a:pt x="171" y="1168"/>
                      </a:cubicBezTo>
                      <a:cubicBezTo>
                        <a:pt x="338" y="1167"/>
                        <a:pt x="504" y="1168"/>
                        <a:pt x="671" y="1168"/>
                      </a:cubicBezTo>
                      <a:cubicBezTo>
                        <a:pt x="677" y="1168"/>
                        <a:pt x="683" y="1168"/>
                        <a:pt x="691" y="1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2571440" y="3653665"/>
                  <a:ext cx="569443" cy="567498"/>
                </a:xfrm>
                <a:custGeom>
                  <a:avLst/>
                  <a:gdLst>
                    <a:gd name="T0" fmla="*/ 328 w 495"/>
                    <a:gd name="T1" fmla="*/ 1 h 493"/>
                    <a:gd name="T2" fmla="*/ 495 w 495"/>
                    <a:gd name="T3" fmla="*/ 167 h 493"/>
                    <a:gd name="T4" fmla="*/ 427 w 495"/>
                    <a:gd name="T5" fmla="*/ 236 h 493"/>
                    <a:gd name="T6" fmla="*/ 240 w 495"/>
                    <a:gd name="T7" fmla="*/ 421 h 493"/>
                    <a:gd name="T8" fmla="*/ 216 w 495"/>
                    <a:gd name="T9" fmla="*/ 436 h 493"/>
                    <a:gd name="T10" fmla="*/ 40 w 495"/>
                    <a:gd name="T11" fmla="*/ 488 h 493"/>
                    <a:gd name="T12" fmla="*/ 9 w 495"/>
                    <a:gd name="T13" fmla="*/ 484 h 493"/>
                    <a:gd name="T14" fmla="*/ 6 w 495"/>
                    <a:gd name="T15" fmla="*/ 454 h 493"/>
                    <a:gd name="T16" fmla="*/ 58 w 495"/>
                    <a:gd name="T17" fmla="*/ 276 h 493"/>
                    <a:gd name="T18" fmla="*/ 67 w 495"/>
                    <a:gd name="T19" fmla="*/ 259 h 493"/>
                    <a:gd name="T20" fmla="*/ 327 w 495"/>
                    <a:gd name="T21" fmla="*/ 1 h 493"/>
                    <a:gd name="T22" fmla="*/ 328 w 495"/>
                    <a:gd name="T23" fmla="*/ 1 h 493"/>
                    <a:gd name="T24" fmla="*/ 102 w 495"/>
                    <a:gd name="T25" fmla="*/ 292 h 493"/>
                    <a:gd name="T26" fmla="*/ 72 w 495"/>
                    <a:gd name="T27" fmla="*/ 396 h 493"/>
                    <a:gd name="T28" fmla="*/ 74 w 495"/>
                    <a:gd name="T29" fmla="*/ 405 h 493"/>
                    <a:gd name="T30" fmla="*/ 113 w 495"/>
                    <a:gd name="T31" fmla="*/ 418 h 493"/>
                    <a:gd name="T32" fmla="*/ 148 w 495"/>
                    <a:gd name="T33" fmla="*/ 408 h 493"/>
                    <a:gd name="T34" fmla="*/ 200 w 495"/>
                    <a:gd name="T35" fmla="*/ 393 h 493"/>
                    <a:gd name="T36" fmla="*/ 185 w 495"/>
                    <a:gd name="T37" fmla="*/ 316 h 493"/>
                    <a:gd name="T38" fmla="*/ 178 w 495"/>
                    <a:gd name="T39" fmla="*/ 308 h 493"/>
                    <a:gd name="T40" fmla="*/ 102 w 495"/>
                    <a:gd name="T41" fmla="*/ 292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95" h="493">
                      <a:moveTo>
                        <a:pt x="328" y="1"/>
                      </a:moveTo>
                      <a:cubicBezTo>
                        <a:pt x="384" y="56"/>
                        <a:pt x="439" y="112"/>
                        <a:pt x="495" y="167"/>
                      </a:cubicBezTo>
                      <a:cubicBezTo>
                        <a:pt x="473" y="190"/>
                        <a:pt x="450" y="213"/>
                        <a:pt x="427" y="236"/>
                      </a:cubicBezTo>
                      <a:cubicBezTo>
                        <a:pt x="365" y="298"/>
                        <a:pt x="303" y="360"/>
                        <a:pt x="240" y="421"/>
                      </a:cubicBezTo>
                      <a:cubicBezTo>
                        <a:pt x="233" y="428"/>
                        <a:pt x="225" y="433"/>
                        <a:pt x="216" y="436"/>
                      </a:cubicBezTo>
                      <a:cubicBezTo>
                        <a:pt x="157" y="454"/>
                        <a:pt x="98" y="471"/>
                        <a:pt x="40" y="488"/>
                      </a:cubicBezTo>
                      <a:cubicBezTo>
                        <a:pt x="28" y="492"/>
                        <a:pt x="18" y="493"/>
                        <a:pt x="9" y="484"/>
                      </a:cubicBezTo>
                      <a:cubicBezTo>
                        <a:pt x="0" y="475"/>
                        <a:pt x="3" y="464"/>
                        <a:pt x="6" y="454"/>
                      </a:cubicBezTo>
                      <a:cubicBezTo>
                        <a:pt x="23" y="395"/>
                        <a:pt x="40" y="335"/>
                        <a:pt x="58" y="276"/>
                      </a:cubicBezTo>
                      <a:cubicBezTo>
                        <a:pt x="60" y="270"/>
                        <a:pt x="63" y="264"/>
                        <a:pt x="67" y="259"/>
                      </a:cubicBezTo>
                      <a:cubicBezTo>
                        <a:pt x="154" y="173"/>
                        <a:pt x="240" y="87"/>
                        <a:pt x="327" y="1"/>
                      </a:cubicBezTo>
                      <a:cubicBezTo>
                        <a:pt x="328" y="1"/>
                        <a:pt x="329" y="0"/>
                        <a:pt x="328" y="1"/>
                      </a:cubicBezTo>
                      <a:close/>
                      <a:moveTo>
                        <a:pt x="102" y="292"/>
                      </a:moveTo>
                      <a:cubicBezTo>
                        <a:pt x="91" y="327"/>
                        <a:pt x="81" y="362"/>
                        <a:pt x="72" y="396"/>
                      </a:cubicBezTo>
                      <a:cubicBezTo>
                        <a:pt x="71" y="399"/>
                        <a:pt x="72" y="403"/>
                        <a:pt x="74" y="405"/>
                      </a:cubicBezTo>
                      <a:cubicBezTo>
                        <a:pt x="87" y="423"/>
                        <a:pt x="92" y="425"/>
                        <a:pt x="113" y="418"/>
                      </a:cubicBezTo>
                      <a:cubicBezTo>
                        <a:pt x="125" y="415"/>
                        <a:pt x="136" y="411"/>
                        <a:pt x="148" y="408"/>
                      </a:cubicBezTo>
                      <a:cubicBezTo>
                        <a:pt x="165" y="403"/>
                        <a:pt x="182" y="398"/>
                        <a:pt x="200" y="393"/>
                      </a:cubicBezTo>
                      <a:cubicBezTo>
                        <a:pt x="195" y="365"/>
                        <a:pt x="190" y="341"/>
                        <a:pt x="185" y="316"/>
                      </a:cubicBezTo>
                      <a:cubicBezTo>
                        <a:pt x="185" y="313"/>
                        <a:pt x="181" y="309"/>
                        <a:pt x="178" y="308"/>
                      </a:cubicBezTo>
                      <a:cubicBezTo>
                        <a:pt x="153" y="302"/>
                        <a:pt x="128" y="297"/>
                        <a:pt x="102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8"/>
                <p:cNvSpPr>
                  <a:spLocks/>
                </p:cNvSpPr>
                <p:nvPr/>
              </p:nvSpPr>
              <p:spPr bwMode="auto">
                <a:xfrm>
                  <a:off x="2262162" y="3371619"/>
                  <a:ext cx="608346" cy="119627"/>
                </a:xfrm>
                <a:custGeom>
                  <a:avLst/>
                  <a:gdLst>
                    <a:gd name="T0" fmla="*/ 0 w 529"/>
                    <a:gd name="T1" fmla="*/ 104 h 104"/>
                    <a:gd name="T2" fmla="*/ 0 w 529"/>
                    <a:gd name="T3" fmla="*/ 0 h 104"/>
                    <a:gd name="T4" fmla="*/ 529 w 529"/>
                    <a:gd name="T5" fmla="*/ 0 h 104"/>
                    <a:gd name="T6" fmla="*/ 529 w 529"/>
                    <a:gd name="T7" fmla="*/ 104 h 104"/>
                    <a:gd name="T8" fmla="*/ 0 w 529"/>
                    <a:gd name="T9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9" h="104">
                      <a:moveTo>
                        <a:pt x="0" y="104"/>
                      </a:moveTo>
                      <a:cubicBezTo>
                        <a:pt x="0" y="69"/>
                        <a:pt x="0" y="35"/>
                        <a:pt x="0" y="0"/>
                      </a:cubicBezTo>
                      <a:cubicBezTo>
                        <a:pt x="177" y="0"/>
                        <a:pt x="352" y="0"/>
                        <a:pt x="529" y="0"/>
                      </a:cubicBezTo>
                      <a:cubicBezTo>
                        <a:pt x="529" y="35"/>
                        <a:pt x="529" y="69"/>
                        <a:pt x="529" y="104"/>
                      </a:cubicBezTo>
                      <a:cubicBezTo>
                        <a:pt x="353" y="104"/>
                        <a:pt x="177" y="104"/>
                        <a:pt x="0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9"/>
                <p:cNvSpPr>
                  <a:spLocks/>
                </p:cNvSpPr>
                <p:nvPr/>
              </p:nvSpPr>
              <p:spPr bwMode="auto">
                <a:xfrm>
                  <a:off x="2263134" y="3127502"/>
                  <a:ext cx="607373" cy="119627"/>
                </a:xfrm>
                <a:custGeom>
                  <a:avLst/>
                  <a:gdLst>
                    <a:gd name="T0" fmla="*/ 528 w 528"/>
                    <a:gd name="T1" fmla="*/ 0 h 104"/>
                    <a:gd name="T2" fmla="*/ 528 w 528"/>
                    <a:gd name="T3" fmla="*/ 104 h 104"/>
                    <a:gd name="T4" fmla="*/ 0 w 528"/>
                    <a:gd name="T5" fmla="*/ 104 h 104"/>
                    <a:gd name="T6" fmla="*/ 0 w 528"/>
                    <a:gd name="T7" fmla="*/ 0 h 104"/>
                    <a:gd name="T8" fmla="*/ 528 w 528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8" h="104">
                      <a:moveTo>
                        <a:pt x="528" y="0"/>
                      </a:moveTo>
                      <a:cubicBezTo>
                        <a:pt x="528" y="35"/>
                        <a:pt x="528" y="69"/>
                        <a:pt x="528" y="104"/>
                      </a:cubicBezTo>
                      <a:cubicBezTo>
                        <a:pt x="352" y="104"/>
                        <a:pt x="177" y="104"/>
                        <a:pt x="0" y="104"/>
                      </a:cubicBezTo>
                      <a:cubicBezTo>
                        <a:pt x="0" y="70"/>
                        <a:pt x="0" y="36"/>
                        <a:pt x="0" y="0"/>
                      </a:cubicBezTo>
                      <a:cubicBezTo>
                        <a:pt x="176" y="0"/>
                        <a:pt x="352" y="0"/>
                        <a:pt x="5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10"/>
                <p:cNvSpPr>
                  <a:spLocks/>
                </p:cNvSpPr>
                <p:nvPr/>
              </p:nvSpPr>
              <p:spPr bwMode="auto">
                <a:xfrm>
                  <a:off x="2263134" y="3615735"/>
                  <a:ext cx="549991" cy="120599"/>
                </a:xfrm>
                <a:custGeom>
                  <a:avLst/>
                  <a:gdLst>
                    <a:gd name="T0" fmla="*/ 0 w 478"/>
                    <a:gd name="T1" fmla="*/ 0 h 105"/>
                    <a:gd name="T2" fmla="*/ 478 w 478"/>
                    <a:gd name="T3" fmla="*/ 0 h 105"/>
                    <a:gd name="T4" fmla="*/ 472 w 478"/>
                    <a:gd name="T5" fmla="*/ 8 h 105"/>
                    <a:gd name="T6" fmla="*/ 383 w 478"/>
                    <a:gd name="T7" fmla="*/ 97 h 105"/>
                    <a:gd name="T8" fmla="*/ 366 w 478"/>
                    <a:gd name="T9" fmla="*/ 104 h 105"/>
                    <a:gd name="T10" fmla="*/ 8 w 478"/>
                    <a:gd name="T11" fmla="*/ 105 h 105"/>
                    <a:gd name="T12" fmla="*/ 0 w 478"/>
                    <a:gd name="T13" fmla="*/ 104 h 105"/>
                    <a:gd name="T14" fmla="*/ 0 w 478"/>
                    <a:gd name="T15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05">
                      <a:moveTo>
                        <a:pt x="0" y="0"/>
                      </a:moveTo>
                      <a:cubicBezTo>
                        <a:pt x="159" y="0"/>
                        <a:pt x="318" y="0"/>
                        <a:pt x="478" y="0"/>
                      </a:cubicBezTo>
                      <a:cubicBezTo>
                        <a:pt x="476" y="3"/>
                        <a:pt x="474" y="6"/>
                        <a:pt x="472" y="8"/>
                      </a:cubicBezTo>
                      <a:cubicBezTo>
                        <a:pt x="443" y="38"/>
                        <a:pt x="413" y="68"/>
                        <a:pt x="383" y="97"/>
                      </a:cubicBezTo>
                      <a:cubicBezTo>
                        <a:pt x="379" y="101"/>
                        <a:pt x="372" y="104"/>
                        <a:pt x="366" y="104"/>
                      </a:cubicBezTo>
                      <a:cubicBezTo>
                        <a:pt x="247" y="105"/>
                        <a:pt x="127" y="105"/>
                        <a:pt x="8" y="105"/>
                      </a:cubicBezTo>
                      <a:cubicBezTo>
                        <a:pt x="6" y="105"/>
                        <a:pt x="3" y="104"/>
                        <a:pt x="0" y="104"/>
                      </a:cubicBezTo>
                      <a:cubicBezTo>
                        <a:pt x="0" y="69"/>
                        <a:pt x="0" y="3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3016880" y="3492218"/>
                  <a:ext cx="283019" cy="281074"/>
                </a:xfrm>
                <a:custGeom>
                  <a:avLst/>
                  <a:gdLst>
                    <a:gd name="T0" fmla="*/ 0 w 246"/>
                    <a:gd name="T1" fmla="*/ 87 h 244"/>
                    <a:gd name="T2" fmla="*/ 66 w 246"/>
                    <a:gd name="T3" fmla="*/ 20 h 244"/>
                    <a:gd name="T4" fmla="*/ 139 w 246"/>
                    <a:gd name="T5" fmla="*/ 20 h 244"/>
                    <a:gd name="T6" fmla="*/ 225 w 246"/>
                    <a:gd name="T7" fmla="*/ 106 h 244"/>
                    <a:gd name="T8" fmla="*/ 227 w 246"/>
                    <a:gd name="T9" fmla="*/ 178 h 244"/>
                    <a:gd name="T10" fmla="*/ 159 w 246"/>
                    <a:gd name="T11" fmla="*/ 244 h 244"/>
                    <a:gd name="T12" fmla="*/ 0 w 246"/>
                    <a:gd name="T13" fmla="*/ 87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244">
                      <a:moveTo>
                        <a:pt x="0" y="87"/>
                      </a:moveTo>
                      <a:cubicBezTo>
                        <a:pt x="22" y="64"/>
                        <a:pt x="43" y="41"/>
                        <a:pt x="66" y="20"/>
                      </a:cubicBezTo>
                      <a:cubicBezTo>
                        <a:pt x="87" y="1"/>
                        <a:pt x="118" y="0"/>
                        <a:pt x="139" y="20"/>
                      </a:cubicBezTo>
                      <a:cubicBezTo>
                        <a:pt x="169" y="48"/>
                        <a:pt x="198" y="76"/>
                        <a:pt x="225" y="106"/>
                      </a:cubicBezTo>
                      <a:cubicBezTo>
                        <a:pt x="245" y="127"/>
                        <a:pt x="246" y="158"/>
                        <a:pt x="227" y="178"/>
                      </a:cubicBezTo>
                      <a:cubicBezTo>
                        <a:pt x="205" y="202"/>
                        <a:pt x="181" y="223"/>
                        <a:pt x="159" y="244"/>
                      </a:cubicBezTo>
                      <a:cubicBezTo>
                        <a:pt x="107" y="193"/>
                        <a:pt x="54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017073" y="3372591"/>
                  <a:ext cx="119627" cy="117682"/>
                </a:xfrm>
                <a:custGeom>
                  <a:avLst/>
                  <a:gdLst>
                    <a:gd name="T0" fmla="*/ 0 w 104"/>
                    <a:gd name="T1" fmla="*/ 102 h 102"/>
                    <a:gd name="T2" fmla="*/ 0 w 104"/>
                    <a:gd name="T3" fmla="*/ 0 h 102"/>
                    <a:gd name="T4" fmla="*/ 104 w 104"/>
                    <a:gd name="T5" fmla="*/ 0 h 102"/>
                    <a:gd name="T6" fmla="*/ 104 w 104"/>
                    <a:gd name="T7" fmla="*/ 102 h 102"/>
                    <a:gd name="T8" fmla="*/ 0 w 104"/>
                    <a:gd name="T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102">
                      <a:moveTo>
                        <a:pt x="0" y="102"/>
                      </a:moveTo>
                      <a:cubicBezTo>
                        <a:pt x="0" y="68"/>
                        <a:pt x="0" y="34"/>
                        <a:pt x="0" y="0"/>
                      </a:cubicBezTo>
                      <a:cubicBezTo>
                        <a:pt x="35" y="0"/>
                        <a:pt x="69" y="0"/>
                        <a:pt x="104" y="0"/>
                      </a:cubicBezTo>
                      <a:cubicBezTo>
                        <a:pt x="104" y="34"/>
                        <a:pt x="104" y="67"/>
                        <a:pt x="104" y="102"/>
                      </a:cubicBezTo>
                      <a:cubicBezTo>
                        <a:pt x="70" y="102"/>
                        <a:pt x="36" y="102"/>
                        <a:pt x="0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 13"/>
                <p:cNvSpPr>
                  <a:spLocks/>
                </p:cNvSpPr>
                <p:nvPr/>
              </p:nvSpPr>
              <p:spPr bwMode="auto">
                <a:xfrm>
                  <a:off x="2018045" y="3128475"/>
                  <a:ext cx="118654" cy="118654"/>
                </a:xfrm>
                <a:custGeom>
                  <a:avLst/>
                  <a:gdLst>
                    <a:gd name="T0" fmla="*/ 103 w 103"/>
                    <a:gd name="T1" fmla="*/ 103 h 103"/>
                    <a:gd name="T2" fmla="*/ 0 w 103"/>
                    <a:gd name="T3" fmla="*/ 103 h 103"/>
                    <a:gd name="T4" fmla="*/ 0 w 103"/>
                    <a:gd name="T5" fmla="*/ 0 h 103"/>
                    <a:gd name="T6" fmla="*/ 103 w 103"/>
                    <a:gd name="T7" fmla="*/ 0 h 103"/>
                    <a:gd name="T8" fmla="*/ 103 w 103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103">
                      <a:moveTo>
                        <a:pt x="103" y="103"/>
                      </a:moveTo>
                      <a:cubicBezTo>
                        <a:pt x="68" y="103"/>
                        <a:pt x="34" y="103"/>
                        <a:pt x="0" y="103"/>
                      </a:cubicBezTo>
                      <a:cubicBezTo>
                        <a:pt x="0" y="68"/>
                        <a:pt x="0" y="35"/>
                        <a:pt x="0" y="0"/>
                      </a:cubicBezTo>
                      <a:cubicBezTo>
                        <a:pt x="34" y="0"/>
                        <a:pt x="68" y="0"/>
                        <a:pt x="103" y="0"/>
                      </a:cubicBezTo>
                      <a:cubicBezTo>
                        <a:pt x="103" y="34"/>
                        <a:pt x="103" y="68"/>
                        <a:pt x="10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4"/>
                <p:cNvSpPr>
                  <a:spLocks/>
                </p:cNvSpPr>
                <p:nvPr/>
              </p:nvSpPr>
              <p:spPr bwMode="auto">
                <a:xfrm>
                  <a:off x="2018045" y="3616708"/>
                  <a:ext cx="118654" cy="118654"/>
                </a:xfrm>
                <a:custGeom>
                  <a:avLst/>
                  <a:gdLst>
                    <a:gd name="T0" fmla="*/ 103 w 103"/>
                    <a:gd name="T1" fmla="*/ 103 h 103"/>
                    <a:gd name="T2" fmla="*/ 0 w 103"/>
                    <a:gd name="T3" fmla="*/ 103 h 103"/>
                    <a:gd name="T4" fmla="*/ 0 w 103"/>
                    <a:gd name="T5" fmla="*/ 0 h 103"/>
                    <a:gd name="T6" fmla="*/ 103 w 103"/>
                    <a:gd name="T7" fmla="*/ 0 h 103"/>
                    <a:gd name="T8" fmla="*/ 103 w 103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103">
                      <a:moveTo>
                        <a:pt x="103" y="103"/>
                      </a:moveTo>
                      <a:cubicBezTo>
                        <a:pt x="68" y="103"/>
                        <a:pt x="35" y="103"/>
                        <a:pt x="0" y="103"/>
                      </a:cubicBezTo>
                      <a:cubicBezTo>
                        <a:pt x="0" y="68"/>
                        <a:pt x="0" y="35"/>
                        <a:pt x="0" y="0"/>
                      </a:cubicBezTo>
                      <a:cubicBezTo>
                        <a:pt x="34" y="0"/>
                        <a:pt x="68" y="0"/>
                        <a:pt x="103" y="0"/>
                      </a:cubicBezTo>
                      <a:cubicBezTo>
                        <a:pt x="103" y="33"/>
                        <a:pt x="103" y="67"/>
                        <a:pt x="10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6240394" y="2661360"/>
              <a:ext cx="1421756" cy="1421756"/>
              <a:chOff x="7814887" y="2492470"/>
              <a:chExt cx="669551" cy="669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814887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337"/>
              <p:cNvSpPr>
                <a:spLocks/>
              </p:cNvSpPr>
              <p:nvPr/>
            </p:nvSpPr>
            <p:spPr bwMode="auto">
              <a:xfrm>
                <a:off x="7857027" y="2587781"/>
                <a:ext cx="509070" cy="478928"/>
              </a:xfrm>
              <a:custGeom>
                <a:avLst/>
                <a:gdLst>
                  <a:gd name="T0" fmla="*/ 712 w 1035"/>
                  <a:gd name="T1" fmla="*/ 309 h 973"/>
                  <a:gd name="T2" fmla="*/ 376 w 1035"/>
                  <a:gd name="T3" fmla="*/ 471 h 973"/>
                  <a:gd name="T4" fmla="*/ 376 w 1035"/>
                  <a:gd name="T5" fmla="*/ 519 h 973"/>
                  <a:gd name="T6" fmla="*/ 712 w 1035"/>
                  <a:gd name="T7" fmla="*/ 687 h 973"/>
                  <a:gd name="T8" fmla="*/ 943 w 1035"/>
                  <a:gd name="T9" fmla="*/ 681 h 973"/>
                  <a:gd name="T10" fmla="*/ 856 w 1035"/>
                  <a:gd name="T11" fmla="*/ 957 h 973"/>
                  <a:gd name="T12" fmla="*/ 673 w 1035"/>
                  <a:gd name="T13" fmla="*/ 777 h 973"/>
                  <a:gd name="T14" fmla="*/ 337 w 1035"/>
                  <a:gd name="T15" fmla="*/ 609 h 973"/>
                  <a:gd name="T16" fmla="*/ 232 w 1035"/>
                  <a:gd name="T17" fmla="*/ 657 h 973"/>
                  <a:gd name="T18" fmla="*/ 229 w 1035"/>
                  <a:gd name="T19" fmla="*/ 336 h 973"/>
                  <a:gd name="T20" fmla="*/ 334 w 1035"/>
                  <a:gd name="T21" fmla="*/ 387 h 973"/>
                  <a:gd name="T22" fmla="*/ 673 w 1035"/>
                  <a:gd name="T23" fmla="*/ 222 h 973"/>
                  <a:gd name="T24" fmla="*/ 892 w 1035"/>
                  <a:gd name="T25" fmla="*/ 48 h 973"/>
                  <a:gd name="T26" fmla="*/ 862 w 1035"/>
                  <a:gd name="T27" fmla="*/ 357 h 973"/>
                  <a:gd name="T28" fmla="*/ 712 w 1035"/>
                  <a:gd name="T29" fmla="*/ 309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5" h="973">
                    <a:moveTo>
                      <a:pt x="712" y="309"/>
                    </a:moveTo>
                    <a:cubicBezTo>
                      <a:pt x="600" y="363"/>
                      <a:pt x="491" y="420"/>
                      <a:pt x="376" y="471"/>
                    </a:cubicBezTo>
                    <a:cubicBezTo>
                      <a:pt x="377" y="493"/>
                      <a:pt x="377" y="498"/>
                      <a:pt x="376" y="519"/>
                    </a:cubicBezTo>
                    <a:cubicBezTo>
                      <a:pt x="485" y="578"/>
                      <a:pt x="602" y="629"/>
                      <a:pt x="712" y="687"/>
                    </a:cubicBezTo>
                    <a:cubicBezTo>
                      <a:pt x="765" y="625"/>
                      <a:pt x="885" y="625"/>
                      <a:pt x="943" y="681"/>
                    </a:cubicBezTo>
                    <a:cubicBezTo>
                      <a:pt x="1033" y="767"/>
                      <a:pt x="989" y="939"/>
                      <a:pt x="856" y="957"/>
                    </a:cubicBezTo>
                    <a:cubicBezTo>
                      <a:pt x="735" y="973"/>
                      <a:pt x="669" y="885"/>
                      <a:pt x="673" y="777"/>
                    </a:cubicBezTo>
                    <a:cubicBezTo>
                      <a:pt x="565" y="717"/>
                      <a:pt x="449" y="665"/>
                      <a:pt x="337" y="609"/>
                    </a:cubicBezTo>
                    <a:cubicBezTo>
                      <a:pt x="302" y="629"/>
                      <a:pt x="278" y="653"/>
                      <a:pt x="232" y="657"/>
                    </a:cubicBezTo>
                    <a:cubicBezTo>
                      <a:pt x="0" y="675"/>
                      <a:pt x="11" y="322"/>
                      <a:pt x="229" y="336"/>
                    </a:cubicBezTo>
                    <a:cubicBezTo>
                      <a:pt x="276" y="339"/>
                      <a:pt x="302" y="358"/>
                      <a:pt x="334" y="387"/>
                    </a:cubicBezTo>
                    <a:cubicBezTo>
                      <a:pt x="447" y="332"/>
                      <a:pt x="560" y="277"/>
                      <a:pt x="673" y="222"/>
                    </a:cubicBezTo>
                    <a:cubicBezTo>
                      <a:pt x="657" y="103"/>
                      <a:pt x="770" y="0"/>
                      <a:pt x="892" y="48"/>
                    </a:cubicBezTo>
                    <a:cubicBezTo>
                      <a:pt x="1035" y="104"/>
                      <a:pt x="1012" y="332"/>
                      <a:pt x="862" y="357"/>
                    </a:cubicBezTo>
                    <a:cubicBezTo>
                      <a:pt x="804" y="367"/>
                      <a:pt x="756" y="346"/>
                      <a:pt x="712" y="3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174328" y="2661360"/>
              <a:ext cx="1421756" cy="1421756"/>
              <a:chOff x="8893394" y="2492470"/>
              <a:chExt cx="669551" cy="66955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89339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" name="Group 340"/>
              <p:cNvGrpSpPr>
                <a:grpSpLocks noChangeAspect="1"/>
              </p:cNvGrpSpPr>
              <p:nvPr/>
            </p:nvGrpSpPr>
            <p:grpSpPr bwMode="auto">
              <a:xfrm>
                <a:off x="8998972" y="2595978"/>
                <a:ext cx="458394" cy="462534"/>
                <a:chOff x="2657" y="1089"/>
                <a:chExt cx="2214" cy="2234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" name="Freeform 342"/>
                <p:cNvSpPr>
                  <a:spLocks noEditPoints="1"/>
                </p:cNvSpPr>
                <p:nvPr/>
              </p:nvSpPr>
              <p:spPr bwMode="auto">
                <a:xfrm>
                  <a:off x="2657" y="1089"/>
                  <a:ext cx="2214" cy="2234"/>
                </a:xfrm>
                <a:custGeom>
                  <a:avLst/>
                  <a:gdLst>
                    <a:gd name="T0" fmla="*/ 535 w 935"/>
                    <a:gd name="T1" fmla="*/ 14 h 943"/>
                    <a:gd name="T2" fmla="*/ 565 w 935"/>
                    <a:gd name="T3" fmla="*/ 140 h 943"/>
                    <a:gd name="T4" fmla="*/ 631 w 935"/>
                    <a:gd name="T5" fmla="*/ 167 h 943"/>
                    <a:gd name="T6" fmla="*/ 739 w 935"/>
                    <a:gd name="T7" fmla="*/ 101 h 943"/>
                    <a:gd name="T8" fmla="*/ 796 w 935"/>
                    <a:gd name="T9" fmla="*/ 146 h 943"/>
                    <a:gd name="T10" fmla="*/ 841 w 935"/>
                    <a:gd name="T11" fmla="*/ 200 h 943"/>
                    <a:gd name="T12" fmla="*/ 775 w 935"/>
                    <a:gd name="T13" fmla="*/ 311 h 943"/>
                    <a:gd name="T14" fmla="*/ 802 w 935"/>
                    <a:gd name="T15" fmla="*/ 377 h 943"/>
                    <a:gd name="T16" fmla="*/ 931 w 935"/>
                    <a:gd name="T17" fmla="*/ 410 h 943"/>
                    <a:gd name="T18" fmla="*/ 928 w 935"/>
                    <a:gd name="T19" fmla="*/ 545 h 943"/>
                    <a:gd name="T20" fmla="*/ 805 w 935"/>
                    <a:gd name="T21" fmla="*/ 575 h 943"/>
                    <a:gd name="T22" fmla="*/ 775 w 935"/>
                    <a:gd name="T23" fmla="*/ 641 h 943"/>
                    <a:gd name="T24" fmla="*/ 841 w 935"/>
                    <a:gd name="T25" fmla="*/ 749 h 943"/>
                    <a:gd name="T26" fmla="*/ 796 w 935"/>
                    <a:gd name="T27" fmla="*/ 806 h 943"/>
                    <a:gd name="T28" fmla="*/ 742 w 935"/>
                    <a:gd name="T29" fmla="*/ 851 h 943"/>
                    <a:gd name="T30" fmla="*/ 634 w 935"/>
                    <a:gd name="T31" fmla="*/ 785 h 943"/>
                    <a:gd name="T32" fmla="*/ 565 w 935"/>
                    <a:gd name="T33" fmla="*/ 809 h 943"/>
                    <a:gd name="T34" fmla="*/ 535 w 935"/>
                    <a:gd name="T35" fmla="*/ 938 h 943"/>
                    <a:gd name="T36" fmla="*/ 397 w 935"/>
                    <a:gd name="T37" fmla="*/ 938 h 943"/>
                    <a:gd name="T38" fmla="*/ 367 w 935"/>
                    <a:gd name="T39" fmla="*/ 812 h 943"/>
                    <a:gd name="T40" fmla="*/ 304 w 935"/>
                    <a:gd name="T41" fmla="*/ 782 h 943"/>
                    <a:gd name="T42" fmla="*/ 250 w 935"/>
                    <a:gd name="T43" fmla="*/ 818 h 943"/>
                    <a:gd name="T44" fmla="*/ 196 w 935"/>
                    <a:gd name="T45" fmla="*/ 851 h 943"/>
                    <a:gd name="T46" fmla="*/ 142 w 935"/>
                    <a:gd name="T47" fmla="*/ 803 h 943"/>
                    <a:gd name="T48" fmla="*/ 94 w 935"/>
                    <a:gd name="T49" fmla="*/ 749 h 943"/>
                    <a:gd name="T50" fmla="*/ 160 w 935"/>
                    <a:gd name="T51" fmla="*/ 641 h 943"/>
                    <a:gd name="T52" fmla="*/ 133 w 935"/>
                    <a:gd name="T53" fmla="*/ 575 h 943"/>
                    <a:gd name="T54" fmla="*/ 7 w 935"/>
                    <a:gd name="T55" fmla="*/ 545 h 943"/>
                    <a:gd name="T56" fmla="*/ 4 w 935"/>
                    <a:gd name="T57" fmla="*/ 410 h 943"/>
                    <a:gd name="T58" fmla="*/ 130 w 935"/>
                    <a:gd name="T59" fmla="*/ 377 h 943"/>
                    <a:gd name="T60" fmla="*/ 160 w 935"/>
                    <a:gd name="T61" fmla="*/ 314 h 943"/>
                    <a:gd name="T62" fmla="*/ 94 w 935"/>
                    <a:gd name="T63" fmla="*/ 203 h 943"/>
                    <a:gd name="T64" fmla="*/ 139 w 935"/>
                    <a:gd name="T65" fmla="*/ 146 h 943"/>
                    <a:gd name="T66" fmla="*/ 193 w 935"/>
                    <a:gd name="T67" fmla="*/ 101 h 943"/>
                    <a:gd name="T68" fmla="*/ 301 w 935"/>
                    <a:gd name="T69" fmla="*/ 170 h 943"/>
                    <a:gd name="T70" fmla="*/ 367 w 935"/>
                    <a:gd name="T71" fmla="*/ 143 h 943"/>
                    <a:gd name="T72" fmla="*/ 406 w 935"/>
                    <a:gd name="T73" fmla="*/ 11 h 943"/>
                    <a:gd name="T74" fmla="*/ 535 w 935"/>
                    <a:gd name="T75" fmla="*/ 14 h 943"/>
                    <a:gd name="T76" fmla="*/ 301 w 935"/>
                    <a:gd name="T77" fmla="*/ 578 h 943"/>
                    <a:gd name="T78" fmla="*/ 655 w 935"/>
                    <a:gd name="T79" fmla="*/ 530 h 943"/>
                    <a:gd name="T80" fmla="*/ 457 w 935"/>
                    <a:gd name="T81" fmla="*/ 284 h 943"/>
                    <a:gd name="T82" fmla="*/ 301 w 935"/>
                    <a:gd name="T83" fmla="*/ 578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35" h="943">
                      <a:moveTo>
                        <a:pt x="535" y="14"/>
                      </a:moveTo>
                      <a:cubicBezTo>
                        <a:pt x="555" y="46"/>
                        <a:pt x="555" y="98"/>
                        <a:pt x="565" y="140"/>
                      </a:cubicBezTo>
                      <a:cubicBezTo>
                        <a:pt x="587" y="149"/>
                        <a:pt x="609" y="158"/>
                        <a:pt x="631" y="167"/>
                      </a:cubicBezTo>
                      <a:cubicBezTo>
                        <a:pt x="665" y="163"/>
                        <a:pt x="701" y="100"/>
                        <a:pt x="739" y="101"/>
                      </a:cubicBezTo>
                      <a:cubicBezTo>
                        <a:pt x="759" y="101"/>
                        <a:pt x="780" y="130"/>
                        <a:pt x="796" y="146"/>
                      </a:cubicBezTo>
                      <a:cubicBezTo>
                        <a:pt x="808" y="158"/>
                        <a:pt x="839" y="182"/>
                        <a:pt x="841" y="200"/>
                      </a:cubicBezTo>
                      <a:cubicBezTo>
                        <a:pt x="845" y="242"/>
                        <a:pt x="781" y="275"/>
                        <a:pt x="775" y="311"/>
                      </a:cubicBezTo>
                      <a:cubicBezTo>
                        <a:pt x="784" y="333"/>
                        <a:pt x="794" y="354"/>
                        <a:pt x="802" y="377"/>
                      </a:cubicBezTo>
                      <a:cubicBezTo>
                        <a:pt x="846" y="387"/>
                        <a:pt x="901" y="386"/>
                        <a:pt x="931" y="410"/>
                      </a:cubicBezTo>
                      <a:cubicBezTo>
                        <a:pt x="929" y="454"/>
                        <a:pt x="935" y="506"/>
                        <a:pt x="928" y="545"/>
                      </a:cubicBezTo>
                      <a:cubicBezTo>
                        <a:pt x="897" y="565"/>
                        <a:pt x="845" y="564"/>
                        <a:pt x="805" y="575"/>
                      </a:cubicBezTo>
                      <a:cubicBezTo>
                        <a:pt x="791" y="593"/>
                        <a:pt x="786" y="620"/>
                        <a:pt x="775" y="641"/>
                      </a:cubicBezTo>
                      <a:cubicBezTo>
                        <a:pt x="778" y="676"/>
                        <a:pt x="842" y="709"/>
                        <a:pt x="841" y="749"/>
                      </a:cubicBezTo>
                      <a:cubicBezTo>
                        <a:pt x="840" y="769"/>
                        <a:pt x="809" y="793"/>
                        <a:pt x="796" y="806"/>
                      </a:cubicBezTo>
                      <a:cubicBezTo>
                        <a:pt x="782" y="820"/>
                        <a:pt x="761" y="849"/>
                        <a:pt x="742" y="851"/>
                      </a:cubicBezTo>
                      <a:cubicBezTo>
                        <a:pt x="704" y="855"/>
                        <a:pt x="666" y="794"/>
                        <a:pt x="634" y="785"/>
                      </a:cubicBezTo>
                      <a:cubicBezTo>
                        <a:pt x="609" y="790"/>
                        <a:pt x="593" y="806"/>
                        <a:pt x="565" y="809"/>
                      </a:cubicBezTo>
                      <a:cubicBezTo>
                        <a:pt x="556" y="853"/>
                        <a:pt x="555" y="905"/>
                        <a:pt x="535" y="938"/>
                      </a:cubicBezTo>
                      <a:cubicBezTo>
                        <a:pt x="495" y="943"/>
                        <a:pt x="437" y="943"/>
                        <a:pt x="397" y="938"/>
                      </a:cubicBezTo>
                      <a:cubicBezTo>
                        <a:pt x="376" y="907"/>
                        <a:pt x="377" y="854"/>
                        <a:pt x="367" y="812"/>
                      </a:cubicBezTo>
                      <a:cubicBezTo>
                        <a:pt x="348" y="800"/>
                        <a:pt x="321" y="796"/>
                        <a:pt x="304" y="782"/>
                      </a:cubicBezTo>
                      <a:cubicBezTo>
                        <a:pt x="286" y="795"/>
                        <a:pt x="271" y="803"/>
                        <a:pt x="250" y="818"/>
                      </a:cubicBezTo>
                      <a:cubicBezTo>
                        <a:pt x="239" y="826"/>
                        <a:pt x="214" y="852"/>
                        <a:pt x="196" y="851"/>
                      </a:cubicBezTo>
                      <a:cubicBezTo>
                        <a:pt x="176" y="850"/>
                        <a:pt x="155" y="816"/>
                        <a:pt x="142" y="803"/>
                      </a:cubicBezTo>
                      <a:cubicBezTo>
                        <a:pt x="126" y="787"/>
                        <a:pt x="95" y="769"/>
                        <a:pt x="94" y="749"/>
                      </a:cubicBezTo>
                      <a:cubicBezTo>
                        <a:pt x="91" y="713"/>
                        <a:pt x="153" y="675"/>
                        <a:pt x="160" y="641"/>
                      </a:cubicBezTo>
                      <a:cubicBezTo>
                        <a:pt x="151" y="619"/>
                        <a:pt x="141" y="598"/>
                        <a:pt x="133" y="575"/>
                      </a:cubicBezTo>
                      <a:cubicBezTo>
                        <a:pt x="91" y="565"/>
                        <a:pt x="39" y="565"/>
                        <a:pt x="7" y="545"/>
                      </a:cubicBezTo>
                      <a:cubicBezTo>
                        <a:pt x="0" y="506"/>
                        <a:pt x="6" y="454"/>
                        <a:pt x="4" y="410"/>
                      </a:cubicBezTo>
                      <a:cubicBezTo>
                        <a:pt x="33" y="386"/>
                        <a:pt x="88" y="388"/>
                        <a:pt x="130" y="377"/>
                      </a:cubicBezTo>
                      <a:cubicBezTo>
                        <a:pt x="144" y="360"/>
                        <a:pt x="147" y="332"/>
                        <a:pt x="160" y="314"/>
                      </a:cubicBezTo>
                      <a:cubicBezTo>
                        <a:pt x="156" y="278"/>
                        <a:pt x="92" y="246"/>
                        <a:pt x="94" y="203"/>
                      </a:cubicBezTo>
                      <a:cubicBezTo>
                        <a:pt x="95" y="183"/>
                        <a:pt x="125" y="160"/>
                        <a:pt x="139" y="146"/>
                      </a:cubicBezTo>
                      <a:cubicBezTo>
                        <a:pt x="152" y="133"/>
                        <a:pt x="176" y="102"/>
                        <a:pt x="193" y="101"/>
                      </a:cubicBezTo>
                      <a:cubicBezTo>
                        <a:pt x="227" y="99"/>
                        <a:pt x="271" y="161"/>
                        <a:pt x="301" y="170"/>
                      </a:cubicBezTo>
                      <a:cubicBezTo>
                        <a:pt x="321" y="159"/>
                        <a:pt x="342" y="149"/>
                        <a:pt x="367" y="143"/>
                      </a:cubicBezTo>
                      <a:cubicBezTo>
                        <a:pt x="384" y="102"/>
                        <a:pt x="364" y="24"/>
                        <a:pt x="406" y="11"/>
                      </a:cubicBezTo>
                      <a:cubicBezTo>
                        <a:pt x="442" y="0"/>
                        <a:pt x="492" y="17"/>
                        <a:pt x="535" y="14"/>
                      </a:cubicBezTo>
                      <a:close/>
                      <a:moveTo>
                        <a:pt x="301" y="578"/>
                      </a:moveTo>
                      <a:cubicBezTo>
                        <a:pt x="382" y="713"/>
                        <a:pt x="610" y="689"/>
                        <a:pt x="655" y="530"/>
                      </a:cubicBezTo>
                      <a:cubicBezTo>
                        <a:pt x="695" y="388"/>
                        <a:pt x="578" y="276"/>
                        <a:pt x="457" y="284"/>
                      </a:cubicBezTo>
                      <a:cubicBezTo>
                        <a:pt x="318" y="293"/>
                        <a:pt x="220" y="443"/>
                        <a:pt x="301" y="5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344"/>
                <p:cNvSpPr>
                  <a:spLocks/>
                </p:cNvSpPr>
                <p:nvPr/>
              </p:nvSpPr>
              <p:spPr bwMode="auto">
                <a:xfrm>
                  <a:off x="3403" y="2013"/>
                  <a:ext cx="623" cy="571"/>
                </a:xfrm>
                <a:custGeom>
                  <a:avLst/>
                  <a:gdLst>
                    <a:gd name="T0" fmla="*/ 145 w 263"/>
                    <a:gd name="T1" fmla="*/ 8 h 241"/>
                    <a:gd name="T2" fmla="*/ 208 w 263"/>
                    <a:gd name="T3" fmla="*/ 146 h 241"/>
                    <a:gd name="T4" fmla="*/ 145 w 263"/>
                    <a:gd name="T5" fmla="*/ 8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3" h="241">
                      <a:moveTo>
                        <a:pt x="145" y="8"/>
                      </a:moveTo>
                      <a:cubicBezTo>
                        <a:pt x="218" y="0"/>
                        <a:pt x="263" y="95"/>
                        <a:pt x="208" y="146"/>
                      </a:cubicBezTo>
                      <a:cubicBezTo>
                        <a:pt x="106" y="241"/>
                        <a:pt x="0" y="23"/>
                        <a:pt x="14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4571398" y="1309202"/>
            <a:ext cx="3280229" cy="865902"/>
            <a:chOff x="4963885" y="4447051"/>
            <a:chExt cx="3280229" cy="865902"/>
          </a:xfrm>
        </p:grpSpPr>
        <p:sp>
          <p:nvSpPr>
            <p:cNvPr id="45" name="矩形 44"/>
            <p:cNvSpPr/>
            <p:nvPr/>
          </p:nvSpPr>
          <p:spPr>
            <a:xfrm>
              <a:off x="4963885" y="4447051"/>
              <a:ext cx="3280229" cy="8659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399313" y="4478113"/>
              <a:ext cx="24093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76080" y="4279854"/>
            <a:ext cx="7439841" cy="584775"/>
            <a:chOff x="2337563" y="4279854"/>
            <a:chExt cx="7439841" cy="584775"/>
          </a:xfrm>
        </p:grpSpPr>
        <p:sp>
          <p:nvSpPr>
            <p:cNvPr id="47" name="文本框 46"/>
            <p:cNvSpPr txBox="1"/>
            <p:nvPr/>
          </p:nvSpPr>
          <p:spPr>
            <a:xfrm>
              <a:off x="2337563" y="4279854"/>
              <a:ext cx="1554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背景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9501" y="4279854"/>
              <a:ext cx="1554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调研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261439" y="4279854"/>
              <a:ext cx="1554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实施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23377" y="4279854"/>
              <a:ext cx="1554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预期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222746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>
            <a:grpSpLocks/>
          </p:cNvGrpSpPr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>
            <a:grpSpLocks/>
          </p:cNvGrpSpPr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>
            <a:grpSpLocks/>
          </p:cNvGrpSpPr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>
            <a:grpSpLocks/>
          </p:cNvGrpSpPr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>
            <a:grpSpLocks/>
          </p:cNvGrpSpPr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>
            <a:grpSpLocks/>
          </p:cNvGrpSpPr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>
            <a:grpSpLocks/>
          </p:cNvGrpSpPr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>
            <a:grpSpLocks/>
          </p:cNvGrpSpPr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>
            <a:grpSpLocks/>
          </p:cNvGrpSpPr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>
            <a:grpSpLocks/>
          </p:cNvGrpSpPr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>
            <a:grpSpLocks/>
          </p:cNvGrpSpPr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>
            <a:grpSpLocks/>
          </p:cNvGrpSpPr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>
            <a:grpSpLocks/>
          </p:cNvGrpSpPr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>
            <a:grpSpLocks/>
          </p:cNvGrpSpPr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>
            <a:grpSpLocks/>
          </p:cNvGrpSpPr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>
            <a:grpSpLocks/>
          </p:cNvGrpSpPr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>
            <a:grpSpLocks/>
          </p:cNvGrpSpPr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>
            <a:grpSpLocks/>
          </p:cNvGrpSpPr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项目背景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one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17534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15" name="椭圆 14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4" name="任意多边形 22"/>
          <p:cNvSpPr>
            <a:spLocks noChangeArrowheads="1"/>
          </p:cNvSpPr>
          <p:nvPr/>
        </p:nvSpPr>
        <p:spPr bwMode="auto">
          <a:xfrm flipV="1">
            <a:off x="7880253" y="4450246"/>
            <a:ext cx="2277648" cy="1422400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rgbClr val="2E37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21"/>
          <p:cNvSpPr>
            <a:spLocks noChangeArrowheads="1"/>
          </p:cNvSpPr>
          <p:nvPr/>
        </p:nvSpPr>
        <p:spPr bwMode="auto">
          <a:xfrm>
            <a:off x="9086077" y="2825750"/>
            <a:ext cx="1883465" cy="1420813"/>
          </a:xfrm>
          <a:custGeom>
            <a:avLst/>
            <a:gdLst>
              <a:gd name="T0" fmla="*/ 233416 w 1655146"/>
              <a:gd name="T1" fmla="*/ 0 h 1421730"/>
              <a:gd name="T2" fmla="*/ 1655146 w 1655146"/>
              <a:gd name="T3" fmla="*/ 0 h 1421730"/>
              <a:gd name="T4" fmla="*/ 1655146 w 1655146"/>
              <a:gd name="T5" fmla="*/ 1421730 h 1421730"/>
              <a:gd name="T6" fmla="*/ 233416 w 1655146"/>
              <a:gd name="T7" fmla="*/ 1421730 h 1421730"/>
              <a:gd name="T8" fmla="*/ 233416 w 1655146"/>
              <a:gd name="T9" fmla="*/ 803581 h 1421730"/>
              <a:gd name="T10" fmla="*/ 0 w 1655146"/>
              <a:gd name="T11" fmla="*/ 668200 h 1421730"/>
              <a:gd name="T12" fmla="*/ 233416 w 1655146"/>
              <a:gd name="T13" fmla="*/ 532819 h 14217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5146"/>
              <a:gd name="T22" fmla="*/ 0 h 1421730"/>
              <a:gd name="T23" fmla="*/ 1655146 w 1655146"/>
              <a:gd name="T24" fmla="*/ 1421730 h 14217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5146" h="1421730">
                <a:moveTo>
                  <a:pt x="233416" y="0"/>
                </a:moveTo>
                <a:lnTo>
                  <a:pt x="1655146" y="0"/>
                </a:lnTo>
                <a:lnTo>
                  <a:pt x="1655146" y="1421730"/>
                </a:lnTo>
                <a:lnTo>
                  <a:pt x="233416" y="1421730"/>
                </a:lnTo>
                <a:lnTo>
                  <a:pt x="233416" y="803581"/>
                </a:lnTo>
                <a:lnTo>
                  <a:pt x="0" y="668200"/>
                </a:lnTo>
                <a:lnTo>
                  <a:pt x="233416" y="532819"/>
                </a:lnTo>
                <a:close/>
              </a:path>
            </a:pathLst>
          </a:custGeom>
          <a:solidFill>
            <a:srgbClr val="ED498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18"/>
          <p:cNvSpPr>
            <a:spLocks noChangeArrowheads="1"/>
          </p:cNvSpPr>
          <p:nvPr/>
        </p:nvSpPr>
        <p:spPr bwMode="auto">
          <a:xfrm>
            <a:off x="7847013" y="1108075"/>
            <a:ext cx="1900071" cy="1420813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rgbClr val="26B7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直接连接符 6"/>
          <p:cNvSpPr>
            <a:spLocks noChangeShapeType="1"/>
          </p:cNvSpPr>
          <p:nvPr/>
        </p:nvSpPr>
        <p:spPr bwMode="auto">
          <a:xfrm rot="16200000">
            <a:off x="3967960" y="3536155"/>
            <a:ext cx="2576512" cy="1"/>
          </a:xfrm>
          <a:prstGeom prst="line">
            <a:avLst/>
          </a:prstGeom>
          <a:noFill/>
          <a:ln w="50800" cap="flat" cmpd="sng">
            <a:solidFill>
              <a:srgbClr val="26B7CC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1419860" y="2465070"/>
            <a:ext cx="3470275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面向对象：小学家长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基于安卓的小学课后答案查询App</a:t>
            </a:r>
          </a:p>
        </p:txBody>
      </p:sp>
      <p:sp>
        <p:nvSpPr>
          <p:cNvPr id="39" name="矩形 8"/>
          <p:cNvSpPr>
            <a:spLocks noChangeArrowheads="1"/>
          </p:cNvSpPr>
          <p:nvPr/>
        </p:nvSpPr>
        <p:spPr bwMode="auto">
          <a:xfrm>
            <a:off x="8039100" y="1132840"/>
            <a:ext cx="17246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宋体" panose="02010600030101010101" pitchFamily="2" charset="-122"/>
              </a:rPr>
              <a:t>家长要检查作业</a:t>
            </a:r>
          </a:p>
        </p:txBody>
      </p:sp>
      <p:sp>
        <p:nvSpPr>
          <p:cNvPr id="40" name="矩形 10"/>
          <p:cNvSpPr>
            <a:spLocks noChangeArrowheads="1"/>
          </p:cNvSpPr>
          <p:nvPr/>
        </p:nvSpPr>
        <p:spPr bwMode="auto">
          <a:xfrm>
            <a:off x="8146000" y="4449990"/>
            <a:ext cx="201253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宋体" panose="02010600030101010101" pitchFamily="2" charset="-122"/>
              </a:rPr>
              <a:t>安卓智能手机的普及</a:t>
            </a:r>
          </a:p>
        </p:txBody>
      </p:sp>
      <p:sp>
        <p:nvSpPr>
          <p:cNvPr id="41" name="矩形 9"/>
          <p:cNvSpPr>
            <a:spLocks noChangeArrowheads="1"/>
          </p:cNvSpPr>
          <p:nvPr/>
        </p:nvSpPr>
        <p:spPr bwMode="auto">
          <a:xfrm>
            <a:off x="9344660" y="3169920"/>
            <a:ext cx="17297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宋体" panose="02010600030101010101" pitchFamily="2" charset="-122"/>
              </a:rPr>
              <a:t>市场空缺</a:t>
            </a:r>
          </a:p>
        </p:txBody>
      </p:sp>
      <p:sp>
        <p:nvSpPr>
          <p:cNvPr id="42" name="Freeform 44"/>
          <p:cNvSpPr>
            <a:spLocks noChangeArrowheads="1"/>
          </p:cNvSpPr>
          <p:nvPr/>
        </p:nvSpPr>
        <p:spPr bwMode="auto">
          <a:xfrm flipH="1">
            <a:off x="5787390" y="2024698"/>
            <a:ext cx="3025775" cy="3022600"/>
          </a:xfrm>
          <a:custGeom>
            <a:avLst/>
            <a:gdLst>
              <a:gd name="T0" fmla="*/ 2314 w 4620"/>
              <a:gd name="T1" fmla="*/ 0 h 4615"/>
              <a:gd name="T2" fmla="*/ 4620 w 4620"/>
              <a:gd name="T3" fmla="*/ 2306 h 4615"/>
              <a:gd name="T4" fmla="*/ 2314 w 4620"/>
              <a:gd name="T5" fmla="*/ 4615 h 4615"/>
              <a:gd name="T6" fmla="*/ 2044 w 4620"/>
              <a:gd name="T7" fmla="*/ 4345 h 4615"/>
              <a:gd name="T8" fmla="*/ 2397 w 4620"/>
              <a:gd name="T9" fmla="*/ 3993 h 4615"/>
              <a:gd name="T10" fmla="*/ 2397 w 4620"/>
              <a:gd name="T11" fmla="*/ 4286 h 4615"/>
              <a:gd name="T12" fmla="*/ 2607 w 4620"/>
              <a:gd name="T13" fmla="*/ 4286 h 4615"/>
              <a:gd name="T14" fmla="*/ 2607 w 4620"/>
              <a:gd name="T15" fmla="*/ 3631 h 4615"/>
              <a:gd name="T16" fmla="*/ 1952 w 4620"/>
              <a:gd name="T17" fmla="*/ 3631 h 4615"/>
              <a:gd name="T18" fmla="*/ 1952 w 4620"/>
              <a:gd name="T19" fmla="*/ 3844 h 4615"/>
              <a:gd name="T20" fmla="*/ 2245 w 4620"/>
              <a:gd name="T21" fmla="*/ 3844 h 4615"/>
              <a:gd name="T22" fmla="*/ 1893 w 4620"/>
              <a:gd name="T23" fmla="*/ 4196 h 4615"/>
              <a:gd name="T24" fmla="*/ 1623 w 4620"/>
              <a:gd name="T25" fmla="*/ 3927 h 4615"/>
              <a:gd name="T26" fmla="*/ 2756 w 4620"/>
              <a:gd name="T27" fmla="*/ 2794 h 4615"/>
              <a:gd name="T28" fmla="*/ 0 w 4620"/>
              <a:gd name="T29" fmla="*/ 2794 h 4615"/>
              <a:gd name="T30" fmla="*/ 0 w 4620"/>
              <a:gd name="T31" fmla="*/ 2413 h 4615"/>
              <a:gd name="T32" fmla="*/ 499 w 4620"/>
              <a:gd name="T33" fmla="*/ 2413 h 4615"/>
              <a:gd name="T34" fmla="*/ 291 w 4620"/>
              <a:gd name="T35" fmla="*/ 2621 h 4615"/>
              <a:gd name="T36" fmla="*/ 443 w 4620"/>
              <a:gd name="T37" fmla="*/ 2770 h 4615"/>
              <a:gd name="T38" fmla="*/ 906 w 4620"/>
              <a:gd name="T39" fmla="*/ 2306 h 4615"/>
              <a:gd name="T40" fmla="*/ 443 w 4620"/>
              <a:gd name="T41" fmla="*/ 1843 h 4615"/>
              <a:gd name="T42" fmla="*/ 291 w 4620"/>
              <a:gd name="T43" fmla="*/ 1994 h 4615"/>
              <a:gd name="T44" fmla="*/ 499 w 4620"/>
              <a:gd name="T45" fmla="*/ 2200 h 4615"/>
              <a:gd name="T46" fmla="*/ 0 w 4620"/>
              <a:gd name="T47" fmla="*/ 2200 h 4615"/>
              <a:gd name="T48" fmla="*/ 0 w 4620"/>
              <a:gd name="T49" fmla="*/ 1819 h 4615"/>
              <a:gd name="T50" fmla="*/ 2756 w 4620"/>
              <a:gd name="T51" fmla="*/ 1819 h 4615"/>
              <a:gd name="T52" fmla="*/ 1623 w 4620"/>
              <a:gd name="T53" fmla="*/ 688 h 4615"/>
              <a:gd name="T54" fmla="*/ 1893 w 4620"/>
              <a:gd name="T55" fmla="*/ 418 h 4615"/>
              <a:gd name="T56" fmla="*/ 2245 w 4620"/>
              <a:gd name="T57" fmla="*/ 771 h 4615"/>
              <a:gd name="T58" fmla="*/ 1952 w 4620"/>
              <a:gd name="T59" fmla="*/ 771 h 4615"/>
              <a:gd name="T60" fmla="*/ 1952 w 4620"/>
              <a:gd name="T61" fmla="*/ 981 h 4615"/>
              <a:gd name="T62" fmla="*/ 2607 w 4620"/>
              <a:gd name="T63" fmla="*/ 981 h 4615"/>
              <a:gd name="T64" fmla="*/ 2607 w 4620"/>
              <a:gd name="T65" fmla="*/ 326 h 4615"/>
              <a:gd name="T66" fmla="*/ 2397 w 4620"/>
              <a:gd name="T67" fmla="*/ 326 h 4615"/>
              <a:gd name="T68" fmla="*/ 2397 w 4620"/>
              <a:gd name="T69" fmla="*/ 619 h 4615"/>
              <a:gd name="T70" fmla="*/ 2044 w 4620"/>
              <a:gd name="T71" fmla="*/ 267 h 4615"/>
              <a:gd name="T72" fmla="*/ 2314 w 4620"/>
              <a:gd name="T73" fmla="*/ 0 h 46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620"/>
              <a:gd name="T112" fmla="*/ 0 h 4615"/>
              <a:gd name="T113" fmla="*/ 4620 w 4620"/>
              <a:gd name="T114" fmla="*/ 4615 h 461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26B7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chemeClr val="bg1"/>
              </a:solidFill>
              <a:latin typeface="Calibri" panose="020F050202020403020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33997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6" grpId="1" animBg="1"/>
      <p:bldP spid="36" grpId="2" animBg="1"/>
      <p:bldP spid="39" grpId="0"/>
      <p:bldP spid="39" grpId="1"/>
      <p:bldP spid="39" grpId="2"/>
      <p:bldP spid="40" grpId="0"/>
      <p:bldP spid="41" grpId="0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  <p:bldP spid="42" grpId="9" animBg="1"/>
      <p:bldP spid="42" grpId="10" animBg="1"/>
      <p:bldP spid="42" grpId="11" animBg="1"/>
      <p:bldP spid="42" grpId="12" animBg="1"/>
      <p:bldP spid="42" grpId="13" animBg="1"/>
      <p:bldP spid="42" grpId="14" animBg="1"/>
      <p:bldP spid="42" grpId="15" animBg="1"/>
      <p:bldP spid="42" grpId="16" animBg="1"/>
      <p:bldP spid="42" grpId="17" animBg="1"/>
      <p:bldP spid="42" grpId="18" animBg="1"/>
      <p:bldP spid="42" grpId="19" animBg="1"/>
      <p:bldP spid="42" grpId="2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>
            <a:grpSpLocks/>
          </p:cNvGrpSpPr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>
            <a:grpSpLocks/>
          </p:cNvGrpSpPr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>
            <a:grpSpLocks/>
          </p:cNvGrpSpPr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>
            <a:grpSpLocks/>
          </p:cNvGrpSpPr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>
            <a:grpSpLocks/>
          </p:cNvGrpSpPr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>
            <a:grpSpLocks/>
          </p:cNvGrpSpPr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>
            <a:grpSpLocks/>
          </p:cNvGrpSpPr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>
            <a:grpSpLocks/>
          </p:cNvGrpSpPr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>
            <a:grpSpLocks/>
          </p:cNvGrpSpPr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>
            <a:grpSpLocks/>
          </p:cNvGrpSpPr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>
            <a:grpSpLocks/>
          </p:cNvGrpSpPr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>
            <a:grpSpLocks/>
          </p:cNvGrpSpPr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>
            <a:grpSpLocks/>
          </p:cNvGrpSpPr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>
            <a:grpSpLocks/>
          </p:cNvGrpSpPr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>
            <a:grpSpLocks/>
          </p:cNvGrpSpPr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>
            <a:grpSpLocks/>
          </p:cNvGrpSpPr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>
            <a:grpSpLocks/>
          </p:cNvGrpSpPr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>
            <a:grpSpLocks/>
          </p:cNvGrpSpPr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前期调研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two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73167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2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08349" y="322102"/>
            <a:ext cx="669551" cy="669551"/>
            <a:chOff x="5761224" y="2492470"/>
            <a:chExt cx="669551" cy="669551"/>
          </a:xfrm>
        </p:grpSpPr>
        <p:sp>
          <p:nvSpPr>
            <p:cNvPr id="25" name="椭圆 24"/>
            <p:cNvSpPr/>
            <p:nvPr/>
          </p:nvSpPr>
          <p:spPr>
            <a:xfrm>
              <a:off x="576122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06300" y="2615382"/>
              <a:ext cx="379400" cy="423728"/>
              <a:chOff x="6652957" y="2328821"/>
              <a:chExt cx="1385887" cy="15478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56" y="2138012"/>
            <a:ext cx="1855268" cy="338979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3785473" y="1786815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108140" y="16513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任意多边形 40"/>
          <p:cNvSpPr/>
          <p:nvPr/>
        </p:nvSpPr>
        <p:spPr>
          <a:xfrm>
            <a:off x="4179411" y="3412415"/>
            <a:ext cx="6907174" cy="1083733"/>
          </a:xfrm>
          <a:custGeom>
            <a:avLst/>
            <a:gdLst>
              <a:gd name="connsiteX0" fmla="*/ 0 w 6907174"/>
              <a:gd name="connsiteY0" fmla="*/ 0 h 1083733"/>
              <a:gd name="connsiteX1" fmla="*/ 6907174 w 6907174"/>
              <a:gd name="connsiteY1" fmla="*/ 0 h 1083733"/>
              <a:gd name="connsiteX2" fmla="*/ 6907174 w 6907174"/>
              <a:gd name="connsiteY2" fmla="*/ 1083733 h 1083733"/>
              <a:gd name="connsiteX3" fmla="*/ 0 w 6907174"/>
              <a:gd name="connsiteY3" fmla="*/ 1083733 h 1083733"/>
              <a:gd name="connsiteX4" fmla="*/ 0 w 6907174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174" h="1083733">
                <a:moveTo>
                  <a:pt x="0" y="0"/>
                </a:moveTo>
                <a:lnTo>
                  <a:pt x="6907174" y="0"/>
                </a:lnTo>
                <a:lnTo>
                  <a:pt x="6907174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502077" y="32769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任意多边形 42"/>
          <p:cNvSpPr/>
          <p:nvPr/>
        </p:nvSpPr>
        <p:spPr>
          <a:xfrm>
            <a:off x="3785473" y="5038015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108140" y="49025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文本框 45"/>
          <p:cNvSpPr txBox="1"/>
          <p:nvPr/>
        </p:nvSpPr>
        <p:spPr>
          <a:xfrm>
            <a:off x="4502645" y="2000250"/>
            <a:ext cx="6435778" cy="5592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通过数据表格统计得出结论：项目有需求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87490" y="1816700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68927" y="3484995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81887" y="5106085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314950" y="3743324"/>
            <a:ext cx="52993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对市场同类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进行研究，进行了比对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86387" y="5329238"/>
            <a:ext cx="55520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的开发难度做了详细探讨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00876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>
            <a:grpSpLocks/>
          </p:cNvGrpSpPr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>
            <a:grpSpLocks/>
          </p:cNvGrpSpPr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>
            <a:grpSpLocks/>
          </p:cNvGrpSpPr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>
            <a:grpSpLocks/>
          </p:cNvGrpSpPr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>
            <a:grpSpLocks/>
          </p:cNvGrpSpPr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>
            <a:grpSpLocks/>
          </p:cNvGrpSpPr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>
            <a:grpSpLocks/>
          </p:cNvGrpSpPr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>
            <a:grpSpLocks/>
          </p:cNvGrpSpPr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>
            <a:grpSpLocks/>
          </p:cNvGrpSpPr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>
            <a:grpSpLocks/>
          </p:cNvGrpSpPr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>
            <a:grpSpLocks/>
          </p:cNvGrpSpPr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>
            <a:grpSpLocks/>
          </p:cNvGrpSpPr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>
            <a:grpSpLocks/>
          </p:cNvGrpSpPr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>
            <a:grpSpLocks/>
          </p:cNvGrpSpPr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>
            <a:grpSpLocks/>
          </p:cNvGrpSpPr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>
            <a:grpSpLocks/>
          </p:cNvGrpSpPr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>
            <a:grpSpLocks/>
          </p:cNvGrpSpPr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>
            <a:grpSpLocks/>
          </p:cNvGrpSpPr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项目实施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</a:t>
            </a:r>
            <a:r>
              <a:rPr lang="en-US" altLang="zh-CN" sz="6000" dirty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three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443388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8" name="椭圆 7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54" name="直接连接符 14"/>
          <p:cNvSpPr>
            <a:spLocks noChangeShapeType="1"/>
          </p:cNvSpPr>
          <p:nvPr/>
        </p:nvSpPr>
        <p:spPr bwMode="auto">
          <a:xfrm>
            <a:off x="4890163" y="770124"/>
            <a:ext cx="0" cy="5412476"/>
          </a:xfrm>
          <a:prstGeom prst="line">
            <a:avLst/>
          </a:prstGeom>
          <a:noFill/>
          <a:ln w="12700" cap="flat" cmpd="sng">
            <a:solidFill>
              <a:srgbClr val="D8D8D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直接连接符 15"/>
          <p:cNvSpPr>
            <a:spLocks noChangeShapeType="1"/>
          </p:cNvSpPr>
          <p:nvPr/>
        </p:nvSpPr>
        <p:spPr bwMode="auto">
          <a:xfrm>
            <a:off x="9516165" y="1210243"/>
            <a:ext cx="0" cy="4972992"/>
          </a:xfrm>
          <a:prstGeom prst="line">
            <a:avLst/>
          </a:prstGeom>
          <a:noFill/>
          <a:ln w="12700" cap="flat" cmpd="sng">
            <a:solidFill>
              <a:srgbClr val="D8D8D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101802" y="1038457"/>
            <a:ext cx="1379944" cy="1611192"/>
            <a:chOff x="1998388" y="1736725"/>
            <a:chExt cx="2078312" cy="2303678"/>
          </a:xfrm>
        </p:grpSpPr>
        <p:sp>
          <p:nvSpPr>
            <p:cNvPr id="57" name="任意多边形 4"/>
            <p:cNvSpPr>
              <a:spLocks noChangeArrowheads="1"/>
            </p:cNvSpPr>
            <p:nvPr/>
          </p:nvSpPr>
          <p:spPr bwMode="auto">
            <a:xfrm>
              <a:off x="2030413" y="1736725"/>
              <a:ext cx="2046287" cy="1412875"/>
            </a:xfrm>
            <a:custGeom>
              <a:avLst/>
              <a:gdLst>
                <a:gd name="T0" fmla="*/ 3243492 w 3243492"/>
                <a:gd name="T1" fmla="*/ 0 h 2240066"/>
                <a:gd name="T2" fmla="*/ 3243492 w 3243492"/>
                <a:gd name="T3" fmla="*/ 1764406 h 2240066"/>
                <a:gd name="T4" fmla="*/ 2370148 w 3243492"/>
                <a:gd name="T5" fmla="*/ 1764406 h 2240066"/>
                <a:gd name="T6" fmla="*/ 2382210 w 3243492"/>
                <a:gd name="T7" fmla="*/ 2240066 h 2240066"/>
                <a:gd name="T8" fmla="*/ 1860032 w 3243492"/>
                <a:gd name="T9" fmla="*/ 1764406 h 2240066"/>
                <a:gd name="T10" fmla="*/ 0 w 3243492"/>
                <a:gd name="T11" fmla="*/ 176440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B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8" name="矩形 9"/>
            <p:cNvSpPr>
              <a:spLocks noChangeArrowheads="1"/>
            </p:cNvSpPr>
            <p:nvPr/>
          </p:nvSpPr>
          <p:spPr bwMode="auto">
            <a:xfrm>
              <a:off x="1998388" y="3093085"/>
              <a:ext cx="2059846" cy="947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马玉婷</a:t>
              </a:r>
              <a:r>
                <a:rPr lang="zh-CN" altLang="en-US" sz="2800" dirty="0" smtClean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 </a:t>
              </a:r>
              <a:endParaRPr lang="zh-CN" altLang="en-US" sz="2800" dirty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cs typeface="Calibri" panose="020F0502020204030204" charset="0"/>
                <a:sym typeface="宋体" panose="02010600030101010101" pitchFamily="2" charset="-122"/>
              </a:endParaRPr>
            </a:p>
          </p:txBody>
        </p:sp>
        <p:grpSp>
          <p:nvGrpSpPr>
            <p:cNvPr id="59" name="Group 21"/>
            <p:cNvGrpSpPr/>
            <p:nvPr/>
          </p:nvGrpSpPr>
          <p:grpSpPr bwMode="auto">
            <a:xfrm>
              <a:off x="2660650" y="1930400"/>
              <a:ext cx="736600" cy="712788"/>
              <a:chOff x="0" y="0"/>
              <a:chExt cx="736600" cy="712788"/>
            </a:xfrm>
          </p:grpSpPr>
          <p:sp>
            <p:nvSpPr>
              <p:cNvPr id="60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3081655" y="2711879"/>
            <a:ext cx="1400091" cy="1582785"/>
            <a:chOff x="5006070" y="1736725"/>
            <a:chExt cx="2132659" cy="2193566"/>
          </a:xfrm>
        </p:grpSpPr>
        <p:sp>
          <p:nvSpPr>
            <p:cNvPr id="63" name="任意多边形 3"/>
            <p:cNvSpPr>
              <a:spLocks noChangeArrowheads="1"/>
            </p:cNvSpPr>
            <p:nvPr/>
          </p:nvSpPr>
          <p:spPr bwMode="auto">
            <a:xfrm>
              <a:off x="5053013" y="1736725"/>
              <a:ext cx="2046287" cy="1412875"/>
            </a:xfrm>
            <a:custGeom>
              <a:avLst/>
              <a:gdLst>
                <a:gd name="T0" fmla="*/ 3243492 w 3243492"/>
                <a:gd name="T1" fmla="*/ 0 h 2240066"/>
                <a:gd name="T2" fmla="*/ 3243492 w 3243492"/>
                <a:gd name="T3" fmla="*/ 1764406 h 2240066"/>
                <a:gd name="T4" fmla="*/ 2370148 w 3243492"/>
                <a:gd name="T5" fmla="*/ 1764406 h 2240066"/>
                <a:gd name="T6" fmla="*/ 2382210 w 3243492"/>
                <a:gd name="T7" fmla="*/ 2240066 h 2240066"/>
                <a:gd name="T8" fmla="*/ 1860032 w 3243492"/>
                <a:gd name="T9" fmla="*/ 1764406 h 2240066"/>
                <a:gd name="T10" fmla="*/ 0 w 3243492"/>
                <a:gd name="T11" fmla="*/ 176440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4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4" name="矩形 10"/>
            <p:cNvSpPr>
              <a:spLocks noChangeArrowheads="1"/>
            </p:cNvSpPr>
            <p:nvPr/>
          </p:nvSpPr>
          <p:spPr bwMode="auto">
            <a:xfrm>
              <a:off x="5006070" y="2906584"/>
              <a:ext cx="2132659" cy="102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cs typeface="Calibri" panose="020F0502020204030204" charset="0"/>
                  <a:sym typeface="Calibri" panose="020F0502020204030204" charset="0"/>
                </a:rPr>
                <a:t>马美玲</a:t>
              </a:r>
              <a:endParaRPr lang="zh-CN" altLang="en-US" sz="2800" dirty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cs typeface="Calibri" panose="020F0502020204030204" charset="0"/>
                <a:sym typeface="Calibri" panose="020F0502020204030204" charset="0"/>
              </a:endParaRPr>
            </a:p>
          </p:txBody>
        </p:sp>
        <p:grpSp>
          <p:nvGrpSpPr>
            <p:cNvPr id="65" name="Group 24"/>
            <p:cNvGrpSpPr/>
            <p:nvPr/>
          </p:nvGrpSpPr>
          <p:grpSpPr bwMode="auto">
            <a:xfrm>
              <a:off x="5735638" y="1930400"/>
              <a:ext cx="736600" cy="712788"/>
              <a:chOff x="0" y="0"/>
              <a:chExt cx="736600" cy="712788"/>
            </a:xfrm>
          </p:grpSpPr>
          <p:sp>
            <p:nvSpPr>
              <p:cNvPr id="66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3101802" y="4258381"/>
            <a:ext cx="1726755" cy="1647529"/>
            <a:chOff x="8007747" y="1736725"/>
            <a:chExt cx="2688977" cy="2561164"/>
          </a:xfrm>
        </p:grpSpPr>
        <p:sp>
          <p:nvSpPr>
            <p:cNvPr id="69" name="任意多边形 2"/>
            <p:cNvSpPr>
              <a:spLocks noChangeArrowheads="1"/>
            </p:cNvSpPr>
            <p:nvPr/>
          </p:nvSpPr>
          <p:spPr bwMode="auto">
            <a:xfrm>
              <a:off x="8075613" y="1736725"/>
              <a:ext cx="2046287" cy="1412875"/>
            </a:xfrm>
            <a:custGeom>
              <a:avLst/>
              <a:gdLst>
                <a:gd name="T0" fmla="*/ 3243492 w 3243492"/>
                <a:gd name="T1" fmla="*/ 0 h 2240066"/>
                <a:gd name="T2" fmla="*/ 3243492 w 3243492"/>
                <a:gd name="T3" fmla="*/ 1764406 h 2240066"/>
                <a:gd name="T4" fmla="*/ 2370148 w 3243492"/>
                <a:gd name="T5" fmla="*/ 1764406 h 2240066"/>
                <a:gd name="T6" fmla="*/ 2382210 w 3243492"/>
                <a:gd name="T7" fmla="*/ 2240066 h 2240066"/>
                <a:gd name="T8" fmla="*/ 1860032 w 3243492"/>
                <a:gd name="T9" fmla="*/ 1764406 h 2240066"/>
                <a:gd name="T10" fmla="*/ 0 w 3243492"/>
                <a:gd name="T11" fmla="*/ 176440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0" name="矩形 11"/>
            <p:cNvSpPr>
              <a:spLocks noChangeArrowheads="1"/>
            </p:cNvSpPr>
            <p:nvPr/>
          </p:nvSpPr>
          <p:spPr bwMode="auto">
            <a:xfrm>
              <a:off x="8007747" y="3149600"/>
              <a:ext cx="2688977" cy="1148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益</a:t>
              </a:r>
              <a:r>
                <a:rPr lang="zh-CN" altLang="en-US" sz="2800" dirty="0" smtClean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西</a:t>
              </a:r>
              <a:r>
                <a:rPr lang="zh-CN" altLang="en-US" sz="2800" dirty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卓嘎</a:t>
              </a:r>
              <a:r>
                <a:rPr lang="zh-CN" altLang="en-US" sz="2800" dirty="0" smtClean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rPr>
                <a:t> </a:t>
              </a:r>
              <a:endParaRPr lang="zh-CN" altLang="en-US" sz="2800" dirty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cs typeface="Calibri" panose="020F0502020204030204" charset="0"/>
                <a:sym typeface="宋体" panose="02010600030101010101" pitchFamily="2" charset="-122"/>
              </a:endParaRPr>
            </a:p>
          </p:txBody>
        </p:sp>
        <p:grpSp>
          <p:nvGrpSpPr>
            <p:cNvPr id="71" name="Group 27"/>
            <p:cNvGrpSpPr/>
            <p:nvPr/>
          </p:nvGrpSpPr>
          <p:grpSpPr bwMode="auto">
            <a:xfrm>
              <a:off x="8747125" y="1930400"/>
              <a:ext cx="736600" cy="712788"/>
              <a:chOff x="0" y="0"/>
              <a:chExt cx="736600" cy="712788"/>
            </a:xfrm>
          </p:grpSpPr>
          <p:sp>
            <p:nvSpPr>
              <p:cNvPr id="72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74" name="矩形 5"/>
          <p:cNvSpPr>
            <a:spLocks noChangeArrowheads="1"/>
          </p:cNvSpPr>
          <p:nvPr/>
        </p:nvSpPr>
        <p:spPr bwMode="auto">
          <a:xfrm>
            <a:off x="293276" y="2324145"/>
            <a:ext cx="2151601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android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开发</a:t>
            </a:r>
            <a:endParaRPr lang="zh-CN" altLang="en-US" sz="2800" dirty="0">
              <a:solidFill>
                <a:srgbClr val="2E3740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730196" y="1520326"/>
            <a:ext cx="1384120" cy="1627608"/>
            <a:chOff x="2004540" y="1736725"/>
            <a:chExt cx="2072160" cy="2133348"/>
          </a:xfrm>
        </p:grpSpPr>
        <p:grpSp>
          <p:nvGrpSpPr>
            <p:cNvPr id="76" name="组合 34"/>
            <p:cNvGrpSpPr/>
            <p:nvPr/>
          </p:nvGrpSpPr>
          <p:grpSpPr>
            <a:xfrm>
              <a:off x="2004540" y="1736725"/>
              <a:ext cx="2072160" cy="2133348"/>
              <a:chOff x="2004540" y="1736725"/>
              <a:chExt cx="2072160" cy="2133348"/>
            </a:xfrm>
          </p:grpSpPr>
          <p:sp>
            <p:nvSpPr>
              <p:cNvPr id="80" name="任意多边形 4"/>
              <p:cNvSpPr>
                <a:spLocks noChangeArrowheads="1"/>
              </p:cNvSpPr>
              <p:nvPr/>
            </p:nvSpPr>
            <p:spPr bwMode="auto">
              <a:xfrm>
                <a:off x="2030413" y="1736725"/>
                <a:ext cx="2046287" cy="1412875"/>
              </a:xfrm>
              <a:custGeom>
                <a:avLst/>
                <a:gdLst>
                  <a:gd name="T0" fmla="*/ 3243492 w 3243492"/>
                  <a:gd name="T1" fmla="*/ 0 h 2240066"/>
                  <a:gd name="T2" fmla="*/ 3243492 w 3243492"/>
                  <a:gd name="T3" fmla="*/ 1764406 h 2240066"/>
                  <a:gd name="T4" fmla="*/ 2370148 w 3243492"/>
                  <a:gd name="T5" fmla="*/ 1764406 h 2240066"/>
                  <a:gd name="T6" fmla="*/ 2382210 w 3243492"/>
                  <a:gd name="T7" fmla="*/ 2240066 h 2240066"/>
                  <a:gd name="T8" fmla="*/ 1860032 w 3243492"/>
                  <a:gd name="T9" fmla="*/ 1764406 h 2240066"/>
                  <a:gd name="T10" fmla="*/ 0 w 3243492"/>
                  <a:gd name="T11" fmla="*/ 1764406 h 2240066"/>
                  <a:gd name="T12" fmla="*/ 0 w 3243492"/>
                  <a:gd name="T13" fmla="*/ 0 h 22400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43492"/>
                  <a:gd name="T22" fmla="*/ 0 h 2240066"/>
                  <a:gd name="T23" fmla="*/ 3243492 w 3243492"/>
                  <a:gd name="T24" fmla="*/ 2240066 h 22400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43492" h="2240066">
                    <a:moveTo>
                      <a:pt x="3243492" y="0"/>
                    </a:moveTo>
                    <a:lnTo>
                      <a:pt x="3243492" y="1764406"/>
                    </a:lnTo>
                    <a:lnTo>
                      <a:pt x="2370148" y="1764406"/>
                    </a:lnTo>
                    <a:lnTo>
                      <a:pt x="2382210" y="2240066"/>
                    </a:lnTo>
                    <a:lnTo>
                      <a:pt x="1860032" y="1764406"/>
                    </a:lnTo>
                    <a:lnTo>
                      <a:pt x="0" y="1764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B7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1" name="矩形 9"/>
              <p:cNvSpPr>
                <a:spLocks noChangeArrowheads="1"/>
              </p:cNvSpPr>
              <p:nvPr/>
            </p:nvSpPr>
            <p:spPr bwMode="auto">
              <a:xfrm>
                <a:off x="2004540" y="3001646"/>
                <a:ext cx="2047552" cy="868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rgbClr val="2E3740"/>
                    </a:solidFill>
                    <a:latin typeface="微软雅黑" pitchFamily="34" charset="-122"/>
                    <a:ea typeface="微软雅黑" pitchFamily="34" charset="-122"/>
                    <a:sym typeface="宋体" panose="02010600030101010101" pitchFamily="2" charset="-122"/>
                  </a:rPr>
                  <a:t>马玉婷 </a:t>
                </a:r>
                <a:endParaRPr lang="zh-CN" altLang="en-US" sz="2800" dirty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cs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7" name="Group 21"/>
            <p:cNvGrpSpPr/>
            <p:nvPr/>
          </p:nvGrpSpPr>
          <p:grpSpPr bwMode="auto">
            <a:xfrm>
              <a:off x="2660650" y="1930400"/>
              <a:ext cx="736600" cy="712788"/>
              <a:chOff x="0" y="0"/>
              <a:chExt cx="736600" cy="712788"/>
            </a:xfrm>
          </p:grpSpPr>
          <p:sp>
            <p:nvSpPr>
              <p:cNvPr id="78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9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7707088" y="3701666"/>
            <a:ext cx="1499224" cy="1651235"/>
            <a:chOff x="4854819" y="1736725"/>
            <a:chExt cx="2244481" cy="2291824"/>
          </a:xfrm>
        </p:grpSpPr>
        <p:grpSp>
          <p:nvGrpSpPr>
            <p:cNvPr id="83" name="组合 42"/>
            <p:cNvGrpSpPr/>
            <p:nvPr/>
          </p:nvGrpSpPr>
          <p:grpSpPr>
            <a:xfrm>
              <a:off x="4854819" y="1736725"/>
              <a:ext cx="2244481" cy="2291824"/>
              <a:chOff x="4854819" y="1736725"/>
              <a:chExt cx="2244481" cy="2291824"/>
            </a:xfrm>
          </p:grpSpPr>
          <p:sp>
            <p:nvSpPr>
              <p:cNvPr id="87" name="任意多边形 3"/>
              <p:cNvSpPr>
                <a:spLocks noChangeArrowheads="1"/>
              </p:cNvSpPr>
              <p:nvPr/>
            </p:nvSpPr>
            <p:spPr bwMode="auto">
              <a:xfrm>
                <a:off x="5006922" y="1736725"/>
                <a:ext cx="2092378" cy="1412876"/>
              </a:xfrm>
              <a:custGeom>
                <a:avLst/>
                <a:gdLst>
                  <a:gd name="T0" fmla="*/ 3243492 w 3243492"/>
                  <a:gd name="T1" fmla="*/ 0 h 2240066"/>
                  <a:gd name="T2" fmla="*/ 3243492 w 3243492"/>
                  <a:gd name="T3" fmla="*/ 1764406 h 2240066"/>
                  <a:gd name="T4" fmla="*/ 2370148 w 3243492"/>
                  <a:gd name="T5" fmla="*/ 1764406 h 2240066"/>
                  <a:gd name="T6" fmla="*/ 2382210 w 3243492"/>
                  <a:gd name="T7" fmla="*/ 2240066 h 2240066"/>
                  <a:gd name="T8" fmla="*/ 1860032 w 3243492"/>
                  <a:gd name="T9" fmla="*/ 1764406 h 2240066"/>
                  <a:gd name="T10" fmla="*/ 0 w 3243492"/>
                  <a:gd name="T11" fmla="*/ 1764406 h 2240066"/>
                  <a:gd name="T12" fmla="*/ 0 w 3243492"/>
                  <a:gd name="T13" fmla="*/ 0 h 22400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43492"/>
                  <a:gd name="T22" fmla="*/ 0 h 2240066"/>
                  <a:gd name="T23" fmla="*/ 3243492 w 3243492"/>
                  <a:gd name="T24" fmla="*/ 2240066 h 22400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43492" h="2240066">
                    <a:moveTo>
                      <a:pt x="3243492" y="0"/>
                    </a:moveTo>
                    <a:lnTo>
                      <a:pt x="3243492" y="1764406"/>
                    </a:lnTo>
                    <a:lnTo>
                      <a:pt x="2370148" y="1764406"/>
                    </a:lnTo>
                    <a:lnTo>
                      <a:pt x="2382210" y="2240066"/>
                    </a:lnTo>
                    <a:lnTo>
                      <a:pt x="1860032" y="1764406"/>
                    </a:lnTo>
                    <a:lnTo>
                      <a:pt x="0" y="1764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4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8" name="矩形 10"/>
              <p:cNvSpPr>
                <a:spLocks noChangeArrowheads="1"/>
              </p:cNvSpPr>
              <p:nvPr/>
            </p:nvSpPr>
            <p:spPr bwMode="auto">
              <a:xfrm>
                <a:off x="4854819" y="3108960"/>
                <a:ext cx="2107736" cy="91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2E3740"/>
                    </a:solidFill>
                    <a:latin typeface="微软雅黑" pitchFamily="34" charset="-122"/>
                    <a:ea typeface="微软雅黑" pitchFamily="34" charset="-122"/>
                    <a:cs typeface="Calibri" panose="020F0502020204030204" charset="0"/>
                    <a:sym typeface="Calibri" panose="020F0502020204030204" charset="0"/>
                  </a:rPr>
                  <a:t>马美玲</a:t>
                </a:r>
              </a:p>
            </p:txBody>
          </p:sp>
        </p:grpSp>
        <p:grpSp>
          <p:nvGrpSpPr>
            <p:cNvPr id="84" name="Group 24"/>
            <p:cNvGrpSpPr/>
            <p:nvPr/>
          </p:nvGrpSpPr>
          <p:grpSpPr bwMode="auto">
            <a:xfrm>
              <a:off x="5735638" y="1930400"/>
              <a:ext cx="736600" cy="712788"/>
              <a:chOff x="0" y="0"/>
              <a:chExt cx="736600" cy="712788"/>
            </a:xfrm>
          </p:grpSpPr>
          <p:sp>
            <p:nvSpPr>
              <p:cNvPr id="85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6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89" name="矩形 5"/>
          <p:cNvSpPr>
            <a:spLocks noChangeArrowheads="1"/>
          </p:cNvSpPr>
          <p:nvPr/>
        </p:nvSpPr>
        <p:spPr bwMode="auto">
          <a:xfrm>
            <a:off x="5276850" y="2324100"/>
            <a:ext cx="1671955" cy="1371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2800" dirty="0" err="1" smtClean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</a:rPr>
              <a:t>图形界面设计</a:t>
            </a:r>
            <a:endParaRPr sz="2800" dirty="0">
              <a:solidFill>
                <a:srgbClr val="2E37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0189030" y="3814472"/>
            <a:ext cx="1901371" cy="1849416"/>
            <a:chOff x="7893191" y="1736725"/>
            <a:chExt cx="2936816" cy="2284784"/>
          </a:xfrm>
        </p:grpSpPr>
        <p:grpSp>
          <p:nvGrpSpPr>
            <p:cNvPr id="91" name="组合 51"/>
            <p:cNvGrpSpPr/>
            <p:nvPr/>
          </p:nvGrpSpPr>
          <p:grpSpPr>
            <a:xfrm>
              <a:off x="7893191" y="1736725"/>
              <a:ext cx="2936816" cy="2284784"/>
              <a:chOff x="7893191" y="1736725"/>
              <a:chExt cx="2936816" cy="2284784"/>
            </a:xfrm>
          </p:grpSpPr>
          <p:sp>
            <p:nvSpPr>
              <p:cNvPr id="95" name="任意多边形 2"/>
              <p:cNvSpPr>
                <a:spLocks noChangeArrowheads="1"/>
              </p:cNvSpPr>
              <p:nvPr/>
            </p:nvSpPr>
            <p:spPr bwMode="auto">
              <a:xfrm>
                <a:off x="8075613" y="1736725"/>
                <a:ext cx="2046287" cy="1412875"/>
              </a:xfrm>
              <a:custGeom>
                <a:avLst/>
                <a:gdLst>
                  <a:gd name="T0" fmla="*/ 3243492 w 3243492"/>
                  <a:gd name="T1" fmla="*/ 0 h 2240066"/>
                  <a:gd name="T2" fmla="*/ 3243492 w 3243492"/>
                  <a:gd name="T3" fmla="*/ 1764406 h 2240066"/>
                  <a:gd name="T4" fmla="*/ 2370148 w 3243492"/>
                  <a:gd name="T5" fmla="*/ 1764406 h 2240066"/>
                  <a:gd name="T6" fmla="*/ 2382210 w 3243492"/>
                  <a:gd name="T7" fmla="*/ 2240066 h 2240066"/>
                  <a:gd name="T8" fmla="*/ 1860032 w 3243492"/>
                  <a:gd name="T9" fmla="*/ 1764406 h 2240066"/>
                  <a:gd name="T10" fmla="*/ 0 w 3243492"/>
                  <a:gd name="T11" fmla="*/ 1764406 h 2240066"/>
                  <a:gd name="T12" fmla="*/ 0 w 3243492"/>
                  <a:gd name="T13" fmla="*/ 0 h 22400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43492"/>
                  <a:gd name="T22" fmla="*/ 0 h 2240066"/>
                  <a:gd name="T23" fmla="*/ 3243492 w 3243492"/>
                  <a:gd name="T24" fmla="*/ 2240066 h 22400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43492" h="2240066">
                    <a:moveTo>
                      <a:pt x="3243492" y="0"/>
                    </a:moveTo>
                    <a:lnTo>
                      <a:pt x="3243492" y="1764406"/>
                    </a:lnTo>
                    <a:lnTo>
                      <a:pt x="2370148" y="1764406"/>
                    </a:lnTo>
                    <a:lnTo>
                      <a:pt x="2382210" y="2240066"/>
                    </a:lnTo>
                    <a:lnTo>
                      <a:pt x="1860032" y="1764406"/>
                    </a:lnTo>
                    <a:lnTo>
                      <a:pt x="0" y="1764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96" name="矩形 11"/>
              <p:cNvSpPr>
                <a:spLocks noChangeArrowheads="1"/>
              </p:cNvSpPr>
              <p:nvPr/>
            </p:nvSpPr>
            <p:spPr bwMode="auto">
              <a:xfrm>
                <a:off x="7893191" y="3108959"/>
                <a:ext cx="2936816" cy="91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2E3740"/>
                    </a:solidFill>
                    <a:latin typeface="微软雅黑" pitchFamily="34" charset="-122"/>
                    <a:ea typeface="微软雅黑" pitchFamily="34" charset="-122"/>
                    <a:cs typeface="Calibri" panose="020F0502020204030204" charset="0"/>
                    <a:sym typeface="宋体" panose="02010600030101010101" pitchFamily="2" charset="-122"/>
                  </a:rPr>
                  <a:t>益</a:t>
                </a:r>
                <a:r>
                  <a:rPr lang="zh-CN" altLang="en-US" sz="2800" dirty="0" smtClean="0">
                    <a:solidFill>
                      <a:srgbClr val="2E3740"/>
                    </a:solidFill>
                    <a:latin typeface="微软雅黑" pitchFamily="34" charset="-122"/>
                    <a:ea typeface="微软雅黑" pitchFamily="34" charset="-122"/>
                    <a:cs typeface="Calibri" panose="020F0502020204030204" charset="0"/>
                    <a:sym typeface="宋体" panose="02010600030101010101" pitchFamily="2" charset="-122"/>
                  </a:rPr>
                  <a:t>西</a:t>
                </a:r>
                <a:r>
                  <a:rPr lang="zh-CN" altLang="en-US" sz="2800" dirty="0" smtClean="0">
                    <a:solidFill>
                      <a:srgbClr val="2E3740"/>
                    </a:solidFill>
                    <a:latin typeface="微软雅黑" pitchFamily="34" charset="-122"/>
                    <a:ea typeface="微软雅黑" pitchFamily="34" charset="-122"/>
                    <a:cs typeface="Calibri" panose="020F0502020204030204" charset="0"/>
                    <a:sym typeface="宋体" panose="02010600030101010101" pitchFamily="2" charset="-122"/>
                  </a:rPr>
                  <a:t>卓嘎</a:t>
                </a:r>
                <a:endParaRPr lang="zh-CN" altLang="en-US" sz="2800" dirty="0">
                  <a:solidFill>
                    <a:srgbClr val="2E3740"/>
                  </a:solidFill>
                  <a:latin typeface="微软雅黑" pitchFamily="34" charset="-122"/>
                  <a:ea typeface="微软雅黑" pitchFamily="34" charset="-122"/>
                  <a:cs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92" name="Group 27"/>
            <p:cNvGrpSpPr/>
            <p:nvPr/>
          </p:nvGrpSpPr>
          <p:grpSpPr bwMode="auto">
            <a:xfrm>
              <a:off x="8747125" y="1930400"/>
              <a:ext cx="736600" cy="712788"/>
              <a:chOff x="0" y="0"/>
              <a:chExt cx="736600" cy="712788"/>
            </a:xfrm>
          </p:grpSpPr>
          <p:sp>
            <p:nvSpPr>
              <p:cNvPr id="93" name="Freeform 346"/>
              <p:cNvSpPr>
                <a:spLocks noChangeArrowheads="1"/>
              </p:cNvSpPr>
              <p:nvPr/>
            </p:nvSpPr>
            <p:spPr bwMode="auto">
              <a:xfrm>
                <a:off x="195262" y="0"/>
                <a:ext cx="346075" cy="447675"/>
              </a:xfrm>
              <a:custGeom>
                <a:avLst/>
                <a:gdLst>
                  <a:gd name="T0" fmla="*/ 0 w 92"/>
                  <a:gd name="T1" fmla="*/ 69 h 119"/>
                  <a:gd name="T2" fmla="*/ 7 w 92"/>
                  <a:gd name="T3" fmla="*/ 77 h 119"/>
                  <a:gd name="T4" fmla="*/ 7 w 92"/>
                  <a:gd name="T5" fmla="*/ 77 h 119"/>
                  <a:gd name="T6" fmla="*/ 46 w 92"/>
                  <a:gd name="T7" fmla="*/ 119 h 119"/>
                  <a:gd name="T8" fmla="*/ 84 w 92"/>
                  <a:gd name="T9" fmla="*/ 77 h 119"/>
                  <a:gd name="T10" fmla="*/ 85 w 92"/>
                  <a:gd name="T11" fmla="*/ 77 h 119"/>
                  <a:gd name="T12" fmla="*/ 92 w 92"/>
                  <a:gd name="T13" fmla="*/ 69 h 119"/>
                  <a:gd name="T14" fmla="*/ 88 w 92"/>
                  <a:gd name="T15" fmla="*/ 62 h 119"/>
                  <a:gd name="T16" fmla="*/ 90 w 92"/>
                  <a:gd name="T17" fmla="*/ 47 h 119"/>
                  <a:gd name="T18" fmla="*/ 46 w 92"/>
                  <a:gd name="T19" fmla="*/ 0 h 119"/>
                  <a:gd name="T20" fmla="*/ 2 w 92"/>
                  <a:gd name="T21" fmla="*/ 47 h 119"/>
                  <a:gd name="T22" fmla="*/ 4 w 92"/>
                  <a:gd name="T23" fmla="*/ 62 h 119"/>
                  <a:gd name="T24" fmla="*/ 0 w 92"/>
                  <a:gd name="T25" fmla="*/ 6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19"/>
                  <a:gd name="T41" fmla="*/ 92 w 92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19">
                    <a:moveTo>
                      <a:pt x="0" y="69"/>
                    </a:moveTo>
                    <a:cubicBezTo>
                      <a:pt x="0" y="74"/>
                      <a:pt x="3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9" y="98"/>
                      <a:pt x="26" y="119"/>
                      <a:pt x="46" y="119"/>
                    </a:cubicBezTo>
                    <a:cubicBezTo>
                      <a:pt x="66" y="119"/>
                      <a:pt x="83" y="98"/>
                      <a:pt x="84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9" y="77"/>
                      <a:pt x="92" y="74"/>
                      <a:pt x="92" y="69"/>
                    </a:cubicBezTo>
                    <a:cubicBezTo>
                      <a:pt x="92" y="66"/>
                      <a:pt x="90" y="63"/>
                      <a:pt x="88" y="62"/>
                    </a:cubicBezTo>
                    <a:cubicBezTo>
                      <a:pt x="89" y="57"/>
                      <a:pt x="90" y="52"/>
                      <a:pt x="90" y="47"/>
                    </a:cubicBezTo>
                    <a:cubicBezTo>
                      <a:pt x="90" y="21"/>
                      <a:pt x="70" y="0"/>
                      <a:pt x="46" y="0"/>
                    </a:cubicBezTo>
                    <a:cubicBezTo>
                      <a:pt x="21" y="0"/>
                      <a:pt x="2" y="21"/>
                      <a:pt x="2" y="47"/>
                    </a:cubicBezTo>
                    <a:cubicBezTo>
                      <a:pt x="2" y="52"/>
                      <a:pt x="3" y="57"/>
                      <a:pt x="4" y="62"/>
                    </a:cubicBezTo>
                    <a:cubicBezTo>
                      <a:pt x="1" y="63"/>
                      <a:pt x="0" y="66"/>
                      <a:pt x="0" y="69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94" name="Freeform 347"/>
              <p:cNvSpPr>
                <a:spLocks noChangeArrowheads="1"/>
              </p:cNvSpPr>
              <p:nvPr/>
            </p:nvSpPr>
            <p:spPr bwMode="auto">
              <a:xfrm>
                <a:off x="0" y="495300"/>
                <a:ext cx="736600" cy="217488"/>
              </a:xfrm>
              <a:custGeom>
                <a:avLst/>
                <a:gdLst>
                  <a:gd name="T0" fmla="*/ 195 w 196"/>
                  <a:gd name="T1" fmla="*/ 36 h 58"/>
                  <a:gd name="T2" fmla="*/ 131 w 196"/>
                  <a:gd name="T3" fmla="*/ 1 h 58"/>
                  <a:gd name="T4" fmla="*/ 129 w 196"/>
                  <a:gd name="T5" fmla="*/ 0 h 58"/>
                  <a:gd name="T6" fmla="*/ 127 w 196"/>
                  <a:gd name="T7" fmla="*/ 0 h 58"/>
                  <a:gd name="T8" fmla="*/ 125 w 196"/>
                  <a:gd name="T9" fmla="*/ 1 h 58"/>
                  <a:gd name="T10" fmla="*/ 98 w 196"/>
                  <a:gd name="T11" fmla="*/ 7 h 58"/>
                  <a:gd name="T12" fmla="*/ 71 w 196"/>
                  <a:gd name="T13" fmla="*/ 1 h 58"/>
                  <a:gd name="T14" fmla="*/ 69 w 196"/>
                  <a:gd name="T15" fmla="*/ 0 h 58"/>
                  <a:gd name="T16" fmla="*/ 67 w 196"/>
                  <a:gd name="T17" fmla="*/ 0 h 58"/>
                  <a:gd name="T18" fmla="*/ 67 w 196"/>
                  <a:gd name="T19" fmla="*/ 0 h 58"/>
                  <a:gd name="T20" fmla="*/ 1 w 196"/>
                  <a:gd name="T21" fmla="*/ 36 h 58"/>
                  <a:gd name="T22" fmla="*/ 0 w 196"/>
                  <a:gd name="T23" fmla="*/ 39 h 58"/>
                  <a:gd name="T24" fmla="*/ 0 w 196"/>
                  <a:gd name="T25" fmla="*/ 54 h 58"/>
                  <a:gd name="T26" fmla="*/ 4 w 196"/>
                  <a:gd name="T27" fmla="*/ 58 h 58"/>
                  <a:gd name="T28" fmla="*/ 192 w 196"/>
                  <a:gd name="T29" fmla="*/ 58 h 58"/>
                  <a:gd name="T30" fmla="*/ 196 w 196"/>
                  <a:gd name="T31" fmla="*/ 54 h 58"/>
                  <a:gd name="T32" fmla="*/ 196 w 196"/>
                  <a:gd name="T33" fmla="*/ 39 h 58"/>
                  <a:gd name="T34" fmla="*/ 195 w 196"/>
                  <a:gd name="T35" fmla="*/ 36 h 5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6"/>
                  <a:gd name="T55" fmla="*/ 0 h 58"/>
                  <a:gd name="T56" fmla="*/ 196 w 196"/>
                  <a:gd name="T57" fmla="*/ 58 h 5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6" h="58">
                    <a:moveTo>
                      <a:pt x="195" y="36"/>
                    </a:moveTo>
                    <a:cubicBezTo>
                      <a:pt x="177" y="19"/>
                      <a:pt x="155" y="7"/>
                      <a:pt x="131" y="1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5" y="0"/>
                      <a:pt x="125" y="1"/>
                    </a:cubicBezTo>
                    <a:cubicBezTo>
                      <a:pt x="118" y="4"/>
                      <a:pt x="108" y="7"/>
                      <a:pt x="98" y="7"/>
                    </a:cubicBezTo>
                    <a:cubicBezTo>
                      <a:pt x="88" y="7"/>
                      <a:pt x="78" y="4"/>
                      <a:pt x="71" y="1"/>
                    </a:cubicBezTo>
                    <a:cubicBezTo>
                      <a:pt x="70" y="0"/>
                      <a:pt x="70" y="0"/>
                      <a:pt x="69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2" y="6"/>
                      <a:pt x="20" y="19"/>
                      <a:pt x="1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194" y="58"/>
                      <a:pt x="196" y="56"/>
                      <a:pt x="196" y="54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8"/>
                      <a:pt x="195" y="37"/>
                      <a:pt x="195" y="36"/>
                    </a:cubicBezTo>
                    <a:close/>
                  </a:path>
                </a:pathLst>
              </a:custGeom>
              <a:solidFill>
                <a:srgbClr val="EFE9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8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97" name="矩形 7"/>
          <p:cNvSpPr>
            <a:spLocks noChangeArrowheads="1"/>
          </p:cNvSpPr>
          <p:nvPr/>
        </p:nvSpPr>
        <p:spPr bwMode="auto">
          <a:xfrm>
            <a:off x="9987165" y="1485494"/>
            <a:ext cx="1964754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2E3740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资源处理</a:t>
            </a:r>
            <a:endParaRPr lang="zh-CN" altLang="en-US" sz="2800" dirty="0">
              <a:solidFill>
                <a:srgbClr val="2E3740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cxnSp>
        <p:nvCxnSpPr>
          <p:cNvPr id="98" name="直接连接符 6"/>
          <p:cNvCxnSpPr/>
          <p:nvPr/>
        </p:nvCxnSpPr>
        <p:spPr>
          <a:xfrm flipV="1">
            <a:off x="2444750" y="1839595"/>
            <a:ext cx="590550" cy="43942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2506980" y="3164840"/>
            <a:ext cx="528320" cy="1016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460625" y="3771900"/>
            <a:ext cx="621030" cy="48641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7035165" y="1869440"/>
            <a:ext cx="626745" cy="42862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7035165" y="3711575"/>
            <a:ext cx="657225" cy="46799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10920095" y="2264229"/>
            <a:ext cx="38191" cy="150195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880302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QQ个人文件\1936790329\FileRecv\MobileFile\Screenshot_20170420-1549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0" y="1223147"/>
            <a:ext cx="3067957" cy="5144510"/>
          </a:xfrm>
          <a:prstGeom prst="rect">
            <a:avLst/>
          </a:prstGeom>
          <a:noFill/>
        </p:spPr>
      </p:pic>
      <p:pic>
        <p:nvPicPr>
          <p:cNvPr id="4" name="Picture 4" descr="D:\QQ个人文件\1936790329\FileRecv\MobileFile\Screenshot_20170420-1549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1714" y="1219200"/>
            <a:ext cx="3096986" cy="5167087"/>
          </a:xfrm>
          <a:prstGeom prst="rect">
            <a:avLst/>
          </a:prstGeom>
          <a:noFill/>
        </p:spPr>
      </p:pic>
      <p:sp>
        <p:nvSpPr>
          <p:cNvPr id="5" name="文本框 14"/>
          <p:cNvSpPr txBox="1"/>
          <p:nvPr/>
        </p:nvSpPr>
        <p:spPr>
          <a:xfrm>
            <a:off x="977901" y="402088"/>
            <a:ext cx="155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8349" y="317312"/>
            <a:ext cx="669551" cy="669551"/>
            <a:chOff x="8893394" y="2492470"/>
            <a:chExt cx="669551" cy="669551"/>
          </a:xfrm>
        </p:grpSpPr>
        <p:sp>
          <p:nvSpPr>
            <p:cNvPr id="7" name="椭圆 6"/>
            <p:cNvSpPr/>
            <p:nvPr/>
          </p:nvSpPr>
          <p:spPr>
            <a:xfrm>
              <a:off x="889339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340"/>
            <p:cNvGrpSpPr>
              <a:grpSpLocks noChangeAspect="1"/>
            </p:cNvGrpSpPr>
            <p:nvPr/>
          </p:nvGrpSpPr>
          <p:grpSpPr bwMode="auto">
            <a:xfrm>
              <a:off x="8998972" y="2595978"/>
              <a:ext cx="458394" cy="462534"/>
              <a:chOff x="2657" y="1089"/>
              <a:chExt cx="2214" cy="2234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 342"/>
              <p:cNvSpPr>
                <a:spLocks noEditPoints="1"/>
              </p:cNvSpPr>
              <p:nvPr/>
            </p:nvSpPr>
            <p:spPr bwMode="auto">
              <a:xfrm>
                <a:off x="2657" y="1089"/>
                <a:ext cx="2214" cy="2234"/>
              </a:xfrm>
              <a:custGeom>
                <a:avLst/>
                <a:gdLst>
                  <a:gd name="T0" fmla="*/ 535 w 935"/>
                  <a:gd name="T1" fmla="*/ 14 h 943"/>
                  <a:gd name="T2" fmla="*/ 565 w 935"/>
                  <a:gd name="T3" fmla="*/ 140 h 943"/>
                  <a:gd name="T4" fmla="*/ 631 w 935"/>
                  <a:gd name="T5" fmla="*/ 167 h 943"/>
                  <a:gd name="T6" fmla="*/ 739 w 935"/>
                  <a:gd name="T7" fmla="*/ 101 h 943"/>
                  <a:gd name="T8" fmla="*/ 796 w 935"/>
                  <a:gd name="T9" fmla="*/ 146 h 943"/>
                  <a:gd name="T10" fmla="*/ 841 w 935"/>
                  <a:gd name="T11" fmla="*/ 200 h 943"/>
                  <a:gd name="T12" fmla="*/ 775 w 935"/>
                  <a:gd name="T13" fmla="*/ 311 h 943"/>
                  <a:gd name="T14" fmla="*/ 802 w 935"/>
                  <a:gd name="T15" fmla="*/ 377 h 943"/>
                  <a:gd name="T16" fmla="*/ 931 w 935"/>
                  <a:gd name="T17" fmla="*/ 410 h 943"/>
                  <a:gd name="T18" fmla="*/ 928 w 935"/>
                  <a:gd name="T19" fmla="*/ 545 h 943"/>
                  <a:gd name="T20" fmla="*/ 805 w 935"/>
                  <a:gd name="T21" fmla="*/ 575 h 943"/>
                  <a:gd name="T22" fmla="*/ 775 w 935"/>
                  <a:gd name="T23" fmla="*/ 641 h 943"/>
                  <a:gd name="T24" fmla="*/ 841 w 935"/>
                  <a:gd name="T25" fmla="*/ 749 h 943"/>
                  <a:gd name="T26" fmla="*/ 796 w 935"/>
                  <a:gd name="T27" fmla="*/ 806 h 943"/>
                  <a:gd name="T28" fmla="*/ 742 w 935"/>
                  <a:gd name="T29" fmla="*/ 851 h 943"/>
                  <a:gd name="T30" fmla="*/ 634 w 935"/>
                  <a:gd name="T31" fmla="*/ 785 h 943"/>
                  <a:gd name="T32" fmla="*/ 565 w 935"/>
                  <a:gd name="T33" fmla="*/ 809 h 943"/>
                  <a:gd name="T34" fmla="*/ 535 w 935"/>
                  <a:gd name="T35" fmla="*/ 938 h 943"/>
                  <a:gd name="T36" fmla="*/ 397 w 935"/>
                  <a:gd name="T37" fmla="*/ 938 h 943"/>
                  <a:gd name="T38" fmla="*/ 367 w 935"/>
                  <a:gd name="T39" fmla="*/ 812 h 943"/>
                  <a:gd name="T40" fmla="*/ 304 w 935"/>
                  <a:gd name="T41" fmla="*/ 782 h 943"/>
                  <a:gd name="T42" fmla="*/ 250 w 935"/>
                  <a:gd name="T43" fmla="*/ 818 h 943"/>
                  <a:gd name="T44" fmla="*/ 196 w 935"/>
                  <a:gd name="T45" fmla="*/ 851 h 943"/>
                  <a:gd name="T46" fmla="*/ 142 w 935"/>
                  <a:gd name="T47" fmla="*/ 803 h 943"/>
                  <a:gd name="T48" fmla="*/ 94 w 935"/>
                  <a:gd name="T49" fmla="*/ 749 h 943"/>
                  <a:gd name="T50" fmla="*/ 160 w 935"/>
                  <a:gd name="T51" fmla="*/ 641 h 943"/>
                  <a:gd name="T52" fmla="*/ 133 w 935"/>
                  <a:gd name="T53" fmla="*/ 575 h 943"/>
                  <a:gd name="T54" fmla="*/ 7 w 935"/>
                  <a:gd name="T55" fmla="*/ 545 h 943"/>
                  <a:gd name="T56" fmla="*/ 4 w 935"/>
                  <a:gd name="T57" fmla="*/ 410 h 943"/>
                  <a:gd name="T58" fmla="*/ 130 w 935"/>
                  <a:gd name="T59" fmla="*/ 377 h 943"/>
                  <a:gd name="T60" fmla="*/ 160 w 935"/>
                  <a:gd name="T61" fmla="*/ 314 h 943"/>
                  <a:gd name="T62" fmla="*/ 94 w 935"/>
                  <a:gd name="T63" fmla="*/ 203 h 943"/>
                  <a:gd name="T64" fmla="*/ 139 w 935"/>
                  <a:gd name="T65" fmla="*/ 146 h 943"/>
                  <a:gd name="T66" fmla="*/ 193 w 935"/>
                  <a:gd name="T67" fmla="*/ 101 h 943"/>
                  <a:gd name="T68" fmla="*/ 301 w 935"/>
                  <a:gd name="T69" fmla="*/ 170 h 943"/>
                  <a:gd name="T70" fmla="*/ 367 w 935"/>
                  <a:gd name="T71" fmla="*/ 143 h 943"/>
                  <a:gd name="T72" fmla="*/ 406 w 935"/>
                  <a:gd name="T73" fmla="*/ 11 h 943"/>
                  <a:gd name="T74" fmla="*/ 535 w 935"/>
                  <a:gd name="T75" fmla="*/ 14 h 943"/>
                  <a:gd name="T76" fmla="*/ 301 w 935"/>
                  <a:gd name="T77" fmla="*/ 578 h 943"/>
                  <a:gd name="T78" fmla="*/ 655 w 935"/>
                  <a:gd name="T79" fmla="*/ 530 h 943"/>
                  <a:gd name="T80" fmla="*/ 457 w 935"/>
                  <a:gd name="T81" fmla="*/ 284 h 943"/>
                  <a:gd name="T82" fmla="*/ 301 w 935"/>
                  <a:gd name="T83" fmla="*/ 578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5" h="943">
                    <a:moveTo>
                      <a:pt x="535" y="14"/>
                    </a:moveTo>
                    <a:cubicBezTo>
                      <a:pt x="555" y="46"/>
                      <a:pt x="555" y="98"/>
                      <a:pt x="565" y="140"/>
                    </a:cubicBezTo>
                    <a:cubicBezTo>
                      <a:pt x="587" y="149"/>
                      <a:pt x="609" y="158"/>
                      <a:pt x="631" y="167"/>
                    </a:cubicBezTo>
                    <a:cubicBezTo>
                      <a:pt x="665" y="163"/>
                      <a:pt x="701" y="100"/>
                      <a:pt x="739" y="101"/>
                    </a:cubicBezTo>
                    <a:cubicBezTo>
                      <a:pt x="759" y="101"/>
                      <a:pt x="780" y="130"/>
                      <a:pt x="796" y="146"/>
                    </a:cubicBezTo>
                    <a:cubicBezTo>
                      <a:pt x="808" y="158"/>
                      <a:pt x="839" y="182"/>
                      <a:pt x="841" y="200"/>
                    </a:cubicBezTo>
                    <a:cubicBezTo>
                      <a:pt x="845" y="242"/>
                      <a:pt x="781" y="275"/>
                      <a:pt x="775" y="311"/>
                    </a:cubicBezTo>
                    <a:cubicBezTo>
                      <a:pt x="784" y="333"/>
                      <a:pt x="794" y="354"/>
                      <a:pt x="802" y="377"/>
                    </a:cubicBezTo>
                    <a:cubicBezTo>
                      <a:pt x="846" y="387"/>
                      <a:pt x="901" y="386"/>
                      <a:pt x="931" y="410"/>
                    </a:cubicBezTo>
                    <a:cubicBezTo>
                      <a:pt x="929" y="454"/>
                      <a:pt x="935" y="506"/>
                      <a:pt x="928" y="545"/>
                    </a:cubicBezTo>
                    <a:cubicBezTo>
                      <a:pt x="897" y="565"/>
                      <a:pt x="845" y="564"/>
                      <a:pt x="805" y="575"/>
                    </a:cubicBezTo>
                    <a:cubicBezTo>
                      <a:pt x="791" y="593"/>
                      <a:pt x="786" y="620"/>
                      <a:pt x="775" y="641"/>
                    </a:cubicBezTo>
                    <a:cubicBezTo>
                      <a:pt x="778" y="676"/>
                      <a:pt x="842" y="709"/>
                      <a:pt x="841" y="749"/>
                    </a:cubicBezTo>
                    <a:cubicBezTo>
                      <a:pt x="840" y="769"/>
                      <a:pt x="809" y="793"/>
                      <a:pt x="796" y="806"/>
                    </a:cubicBezTo>
                    <a:cubicBezTo>
                      <a:pt x="782" y="820"/>
                      <a:pt x="761" y="849"/>
                      <a:pt x="742" y="851"/>
                    </a:cubicBezTo>
                    <a:cubicBezTo>
                      <a:pt x="704" y="855"/>
                      <a:pt x="666" y="794"/>
                      <a:pt x="634" y="785"/>
                    </a:cubicBezTo>
                    <a:cubicBezTo>
                      <a:pt x="609" y="790"/>
                      <a:pt x="593" y="806"/>
                      <a:pt x="565" y="809"/>
                    </a:cubicBezTo>
                    <a:cubicBezTo>
                      <a:pt x="556" y="853"/>
                      <a:pt x="555" y="905"/>
                      <a:pt x="535" y="938"/>
                    </a:cubicBezTo>
                    <a:cubicBezTo>
                      <a:pt x="495" y="943"/>
                      <a:pt x="437" y="943"/>
                      <a:pt x="397" y="938"/>
                    </a:cubicBezTo>
                    <a:cubicBezTo>
                      <a:pt x="376" y="907"/>
                      <a:pt x="377" y="854"/>
                      <a:pt x="367" y="812"/>
                    </a:cubicBezTo>
                    <a:cubicBezTo>
                      <a:pt x="348" y="800"/>
                      <a:pt x="321" y="796"/>
                      <a:pt x="304" y="782"/>
                    </a:cubicBezTo>
                    <a:cubicBezTo>
                      <a:pt x="286" y="795"/>
                      <a:pt x="271" y="803"/>
                      <a:pt x="250" y="818"/>
                    </a:cubicBezTo>
                    <a:cubicBezTo>
                      <a:pt x="239" y="826"/>
                      <a:pt x="214" y="852"/>
                      <a:pt x="196" y="851"/>
                    </a:cubicBezTo>
                    <a:cubicBezTo>
                      <a:pt x="176" y="850"/>
                      <a:pt x="155" y="816"/>
                      <a:pt x="142" y="803"/>
                    </a:cubicBezTo>
                    <a:cubicBezTo>
                      <a:pt x="126" y="787"/>
                      <a:pt x="95" y="769"/>
                      <a:pt x="94" y="749"/>
                    </a:cubicBezTo>
                    <a:cubicBezTo>
                      <a:pt x="91" y="713"/>
                      <a:pt x="153" y="675"/>
                      <a:pt x="160" y="641"/>
                    </a:cubicBezTo>
                    <a:cubicBezTo>
                      <a:pt x="151" y="619"/>
                      <a:pt x="141" y="598"/>
                      <a:pt x="133" y="575"/>
                    </a:cubicBezTo>
                    <a:cubicBezTo>
                      <a:pt x="91" y="565"/>
                      <a:pt x="39" y="565"/>
                      <a:pt x="7" y="545"/>
                    </a:cubicBezTo>
                    <a:cubicBezTo>
                      <a:pt x="0" y="506"/>
                      <a:pt x="6" y="454"/>
                      <a:pt x="4" y="410"/>
                    </a:cubicBezTo>
                    <a:cubicBezTo>
                      <a:pt x="33" y="386"/>
                      <a:pt x="88" y="388"/>
                      <a:pt x="130" y="377"/>
                    </a:cubicBezTo>
                    <a:cubicBezTo>
                      <a:pt x="144" y="360"/>
                      <a:pt x="147" y="332"/>
                      <a:pt x="160" y="314"/>
                    </a:cubicBezTo>
                    <a:cubicBezTo>
                      <a:pt x="156" y="278"/>
                      <a:pt x="92" y="246"/>
                      <a:pt x="94" y="203"/>
                    </a:cubicBezTo>
                    <a:cubicBezTo>
                      <a:pt x="95" y="183"/>
                      <a:pt x="125" y="160"/>
                      <a:pt x="139" y="146"/>
                    </a:cubicBezTo>
                    <a:cubicBezTo>
                      <a:pt x="152" y="133"/>
                      <a:pt x="176" y="102"/>
                      <a:pt x="193" y="101"/>
                    </a:cubicBezTo>
                    <a:cubicBezTo>
                      <a:pt x="227" y="99"/>
                      <a:pt x="271" y="161"/>
                      <a:pt x="301" y="170"/>
                    </a:cubicBezTo>
                    <a:cubicBezTo>
                      <a:pt x="321" y="159"/>
                      <a:pt x="342" y="149"/>
                      <a:pt x="367" y="143"/>
                    </a:cubicBezTo>
                    <a:cubicBezTo>
                      <a:pt x="384" y="102"/>
                      <a:pt x="364" y="24"/>
                      <a:pt x="406" y="11"/>
                    </a:cubicBezTo>
                    <a:cubicBezTo>
                      <a:pt x="442" y="0"/>
                      <a:pt x="492" y="17"/>
                      <a:pt x="535" y="14"/>
                    </a:cubicBezTo>
                    <a:close/>
                    <a:moveTo>
                      <a:pt x="301" y="578"/>
                    </a:moveTo>
                    <a:cubicBezTo>
                      <a:pt x="382" y="713"/>
                      <a:pt x="610" y="689"/>
                      <a:pt x="655" y="530"/>
                    </a:cubicBezTo>
                    <a:cubicBezTo>
                      <a:pt x="695" y="388"/>
                      <a:pt x="578" y="276"/>
                      <a:pt x="457" y="284"/>
                    </a:cubicBezTo>
                    <a:cubicBezTo>
                      <a:pt x="318" y="293"/>
                      <a:pt x="220" y="443"/>
                      <a:pt x="301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344"/>
              <p:cNvSpPr>
                <a:spLocks/>
              </p:cNvSpPr>
              <p:nvPr/>
            </p:nvSpPr>
            <p:spPr bwMode="auto">
              <a:xfrm>
                <a:off x="3403" y="2013"/>
                <a:ext cx="623" cy="571"/>
              </a:xfrm>
              <a:custGeom>
                <a:avLst/>
                <a:gdLst>
                  <a:gd name="T0" fmla="*/ 145 w 263"/>
                  <a:gd name="T1" fmla="*/ 8 h 241"/>
                  <a:gd name="T2" fmla="*/ 208 w 263"/>
                  <a:gd name="T3" fmla="*/ 146 h 241"/>
                  <a:gd name="T4" fmla="*/ 145 w 263"/>
                  <a:gd name="T5" fmla="*/ 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241">
                    <a:moveTo>
                      <a:pt x="145" y="8"/>
                    </a:moveTo>
                    <a:cubicBezTo>
                      <a:pt x="218" y="0"/>
                      <a:pt x="263" y="95"/>
                      <a:pt x="208" y="146"/>
                    </a:cubicBezTo>
                    <a:cubicBezTo>
                      <a:pt x="106" y="241"/>
                      <a:pt x="0" y="23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376605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153</Words>
  <Application>Microsoft Office PowerPoint</Application>
  <PresentationFormat>自定义</PresentationFormat>
  <Paragraphs>56</Paragraphs>
  <Slides>15</Slides>
  <Notes>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第一PPT模板网-WWW.1PPT.COM;</dc:description>
  <cp:lastModifiedBy>马美玲</cp:lastModifiedBy>
  <cp:revision>30</cp:revision>
  <dcterms:created xsi:type="dcterms:W3CDTF">2015-10-12T13:17:44Z</dcterms:created>
  <dcterms:modified xsi:type="dcterms:W3CDTF">2018-06-30T12:06:31Z</dcterms:modified>
  <cp:category>第一PPT模板网-WWW.1PPT.COM</cp:category>
</cp:coreProperties>
</file>